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77" r:id="rId2"/>
    <p:sldId id="278" r:id="rId3"/>
    <p:sldId id="363" r:id="rId4"/>
    <p:sldId id="361" r:id="rId5"/>
    <p:sldId id="362" r:id="rId6"/>
    <p:sldId id="287" r:id="rId7"/>
    <p:sldId id="312" r:id="rId8"/>
    <p:sldId id="313" r:id="rId9"/>
    <p:sldId id="314" r:id="rId10"/>
    <p:sldId id="315" r:id="rId11"/>
    <p:sldId id="316" r:id="rId12"/>
    <p:sldId id="317" r:id="rId13"/>
    <p:sldId id="318" r:id="rId14"/>
    <p:sldId id="319" r:id="rId15"/>
    <p:sldId id="364" r:id="rId16"/>
    <p:sldId id="321" r:id="rId17"/>
    <p:sldId id="322" r:id="rId18"/>
    <p:sldId id="365" r:id="rId19"/>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efano Tiberga" initials="ST" lastIdx="2" clrIdx="0">
    <p:extLst>
      <p:ext uri="{19B8F6BF-5375-455C-9EA6-DF929625EA0E}">
        <p15:presenceInfo xmlns:p15="http://schemas.microsoft.com/office/powerpoint/2012/main" userId="831fed02382bdec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4F27F2F-CB15-48AC-846F-E8D3EB7E150A}" v="37" dt="2021-03-18T15:30:23.85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47" autoAdjust="0"/>
    <p:restoredTop sz="86894" autoAdjust="0"/>
  </p:normalViewPr>
  <p:slideViewPr>
    <p:cSldViewPr snapToGrid="0">
      <p:cViewPr varScale="1">
        <p:scale>
          <a:sx n="79" d="100"/>
          <a:sy n="79" d="100"/>
        </p:scale>
        <p:origin x="840"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fano Tiberga" userId="831fed02382bdec3" providerId="LiveId" clId="{49922E16-F02C-430A-8071-2764765831A9}"/>
    <pc:docChg chg="undo custSel mod addSld modSld sldOrd">
      <pc:chgData name="Stefano Tiberga" userId="831fed02382bdec3" providerId="LiveId" clId="{49922E16-F02C-430A-8071-2764765831A9}" dt="2020-04-17T11:50:06.672" v="28" actId="1076"/>
      <pc:docMkLst>
        <pc:docMk/>
      </pc:docMkLst>
      <pc:sldChg chg="addSp delSp modSp add mod ord setBg">
        <pc:chgData name="Stefano Tiberga" userId="831fed02382bdec3" providerId="LiveId" clId="{49922E16-F02C-430A-8071-2764765831A9}" dt="2020-04-17T11:50:06.672" v="28" actId="1076"/>
        <pc:sldMkLst>
          <pc:docMk/>
          <pc:sldMk cId="2000533882" sldId="363"/>
        </pc:sldMkLst>
        <pc:spChg chg="mod ord">
          <ac:chgData name="Stefano Tiberga" userId="831fed02382bdec3" providerId="LiveId" clId="{49922E16-F02C-430A-8071-2764765831A9}" dt="2020-04-17T11:49:09.089" v="27" actId="26606"/>
          <ac:spMkLst>
            <pc:docMk/>
            <pc:sldMk cId="2000533882" sldId="363"/>
            <ac:spMk id="2" creationId="{FBD7EBBA-ACB6-42C8-8394-1F7BFFD0080D}"/>
          </ac:spMkLst>
        </pc:spChg>
        <pc:spChg chg="del">
          <ac:chgData name="Stefano Tiberga" userId="831fed02382bdec3" providerId="LiveId" clId="{49922E16-F02C-430A-8071-2764765831A9}" dt="2020-04-17T11:49:03.022" v="20" actId="931"/>
          <ac:spMkLst>
            <pc:docMk/>
            <pc:sldMk cId="2000533882" sldId="363"/>
            <ac:spMk id="3" creationId="{7D66A005-954C-487E-ABEC-8F6D936D6F67}"/>
          </ac:spMkLst>
        </pc:spChg>
        <pc:spChg chg="add del">
          <ac:chgData name="Stefano Tiberga" userId="831fed02382bdec3" providerId="LiveId" clId="{49922E16-F02C-430A-8071-2764765831A9}" dt="2020-04-17T11:49:07.617" v="24" actId="26606"/>
          <ac:spMkLst>
            <pc:docMk/>
            <pc:sldMk cId="2000533882" sldId="363"/>
            <ac:spMk id="9" creationId="{1A98680C-F77C-40A6-AAEE-F754DB3AA6B1}"/>
          </ac:spMkLst>
        </pc:spChg>
        <pc:spChg chg="add del">
          <ac:chgData name="Stefano Tiberga" userId="831fed02382bdec3" providerId="LiveId" clId="{49922E16-F02C-430A-8071-2764765831A9}" dt="2020-04-17T11:49:09.057" v="26" actId="26606"/>
          <ac:spMkLst>
            <pc:docMk/>
            <pc:sldMk cId="2000533882" sldId="363"/>
            <ac:spMk id="10" creationId="{4E4490D0-3672-446A-AC12-B4830333BDDD}"/>
          </ac:spMkLst>
        </pc:spChg>
        <pc:spChg chg="add del">
          <ac:chgData name="Stefano Tiberga" userId="831fed02382bdec3" providerId="LiveId" clId="{49922E16-F02C-430A-8071-2764765831A9}" dt="2020-04-17T11:49:07.617" v="24" actId="26606"/>
          <ac:spMkLst>
            <pc:docMk/>
            <pc:sldMk cId="2000533882" sldId="363"/>
            <ac:spMk id="12" creationId="{44CC594A-A820-450F-B363-C19201FCFEC6}"/>
          </ac:spMkLst>
        </pc:spChg>
        <pc:spChg chg="add del">
          <ac:chgData name="Stefano Tiberga" userId="831fed02382bdec3" providerId="LiveId" clId="{49922E16-F02C-430A-8071-2764765831A9}" dt="2020-04-17T11:49:07.617" v="24" actId="26606"/>
          <ac:spMkLst>
            <pc:docMk/>
            <pc:sldMk cId="2000533882" sldId="363"/>
            <ac:spMk id="14" creationId="{59FAB3DA-E9ED-4574-ABCC-378BC0FF1BBC}"/>
          </ac:spMkLst>
        </pc:spChg>
        <pc:spChg chg="add del">
          <ac:chgData name="Stefano Tiberga" userId="831fed02382bdec3" providerId="LiveId" clId="{49922E16-F02C-430A-8071-2764765831A9}" dt="2020-04-17T11:49:07.617" v="24" actId="26606"/>
          <ac:spMkLst>
            <pc:docMk/>
            <pc:sldMk cId="2000533882" sldId="363"/>
            <ac:spMk id="16" creationId="{53B8D6B0-55D6-48DC-86D8-FD95D5F118AB}"/>
          </ac:spMkLst>
        </pc:spChg>
        <pc:spChg chg="add del">
          <ac:chgData name="Stefano Tiberga" userId="831fed02382bdec3" providerId="LiveId" clId="{49922E16-F02C-430A-8071-2764765831A9}" dt="2020-04-17T11:49:09.057" v="26" actId="26606"/>
          <ac:spMkLst>
            <pc:docMk/>
            <pc:sldMk cId="2000533882" sldId="363"/>
            <ac:spMk id="19" creationId="{39CB82C2-DF65-4EC1-8280-F201D50F570B}"/>
          </ac:spMkLst>
        </pc:spChg>
        <pc:spChg chg="add del">
          <ac:chgData name="Stefano Tiberga" userId="831fed02382bdec3" providerId="LiveId" clId="{49922E16-F02C-430A-8071-2764765831A9}" dt="2020-04-17T11:49:09.057" v="26" actId="26606"/>
          <ac:spMkLst>
            <pc:docMk/>
            <pc:sldMk cId="2000533882" sldId="363"/>
            <ac:spMk id="20" creationId="{B4C27B90-DF2B-4D00-BA07-18ED774CD2F1}"/>
          </ac:spMkLst>
        </pc:spChg>
        <pc:spChg chg="add del">
          <ac:chgData name="Stefano Tiberga" userId="831fed02382bdec3" providerId="LiveId" clId="{49922E16-F02C-430A-8071-2764765831A9}" dt="2020-04-17T11:49:09.057" v="26" actId="26606"/>
          <ac:spMkLst>
            <pc:docMk/>
            <pc:sldMk cId="2000533882" sldId="363"/>
            <ac:spMk id="22" creationId="{593ACC25-C262-417A-8AA9-0641C772BDB6}"/>
          </ac:spMkLst>
        </pc:spChg>
        <pc:spChg chg="add del">
          <ac:chgData name="Stefano Tiberga" userId="831fed02382bdec3" providerId="LiveId" clId="{49922E16-F02C-430A-8071-2764765831A9}" dt="2020-04-17T11:49:09.057" v="26" actId="26606"/>
          <ac:spMkLst>
            <pc:docMk/>
            <pc:sldMk cId="2000533882" sldId="363"/>
            <ac:spMk id="23" creationId="{FA4CD5CB-D209-4D70-8CA4-629731C59219}"/>
          </ac:spMkLst>
        </pc:spChg>
        <pc:spChg chg="add">
          <ac:chgData name="Stefano Tiberga" userId="831fed02382bdec3" providerId="LiveId" clId="{49922E16-F02C-430A-8071-2764765831A9}" dt="2020-04-17T11:49:09.089" v="27" actId="26606"/>
          <ac:spMkLst>
            <pc:docMk/>
            <pc:sldMk cId="2000533882" sldId="363"/>
            <ac:spMk id="25" creationId="{4E4490D0-3672-446A-AC12-B4830333BDDD}"/>
          </ac:spMkLst>
        </pc:spChg>
        <pc:spChg chg="add">
          <ac:chgData name="Stefano Tiberga" userId="831fed02382bdec3" providerId="LiveId" clId="{49922E16-F02C-430A-8071-2764765831A9}" dt="2020-04-17T11:49:09.089" v="27" actId="26606"/>
          <ac:spMkLst>
            <pc:docMk/>
            <pc:sldMk cId="2000533882" sldId="363"/>
            <ac:spMk id="26" creationId="{39CB82C2-DF65-4EC1-8280-F201D50F570B}"/>
          </ac:spMkLst>
        </pc:spChg>
        <pc:spChg chg="add">
          <ac:chgData name="Stefano Tiberga" userId="831fed02382bdec3" providerId="LiveId" clId="{49922E16-F02C-430A-8071-2764765831A9}" dt="2020-04-17T11:49:09.089" v="27" actId="26606"/>
          <ac:spMkLst>
            <pc:docMk/>
            <pc:sldMk cId="2000533882" sldId="363"/>
            <ac:spMk id="28" creationId="{5A1B47C8-47A0-4A88-8830-6DEA3B5DE392}"/>
          </ac:spMkLst>
        </pc:spChg>
        <pc:spChg chg="add">
          <ac:chgData name="Stefano Tiberga" userId="831fed02382bdec3" providerId="LiveId" clId="{49922E16-F02C-430A-8071-2764765831A9}" dt="2020-04-17T11:49:09.089" v="27" actId="26606"/>
          <ac:spMkLst>
            <pc:docMk/>
            <pc:sldMk cId="2000533882" sldId="363"/>
            <ac:spMk id="29" creationId="{984BBFDD-E720-4805-A9C8-129FBBF6DD70}"/>
          </ac:spMkLst>
        </pc:spChg>
        <pc:spChg chg="add">
          <ac:chgData name="Stefano Tiberga" userId="831fed02382bdec3" providerId="LiveId" clId="{49922E16-F02C-430A-8071-2764765831A9}" dt="2020-04-17T11:49:09.089" v="27" actId="26606"/>
          <ac:spMkLst>
            <pc:docMk/>
            <pc:sldMk cId="2000533882" sldId="363"/>
            <ac:spMk id="30" creationId="{5AC4BE46-4A77-42FE-9D15-065CDB2F847C}"/>
          </ac:spMkLst>
        </pc:spChg>
        <pc:picChg chg="add mod">
          <ac:chgData name="Stefano Tiberga" userId="831fed02382bdec3" providerId="LiveId" clId="{49922E16-F02C-430A-8071-2764765831A9}" dt="2020-04-17T11:50:06.672" v="28" actId="1076"/>
          <ac:picMkLst>
            <pc:docMk/>
            <pc:sldMk cId="2000533882" sldId="363"/>
            <ac:picMk id="5" creationId="{2FB96979-5E67-4E67-B917-0D69306B8B44}"/>
          </ac:picMkLst>
        </pc:picChg>
        <pc:cxnChg chg="add del">
          <ac:chgData name="Stefano Tiberga" userId="831fed02382bdec3" providerId="LiveId" clId="{49922E16-F02C-430A-8071-2764765831A9}" dt="2020-04-17T11:49:09.057" v="26" actId="26606"/>
          <ac:cxnSpMkLst>
            <pc:docMk/>
            <pc:sldMk cId="2000533882" sldId="363"/>
            <ac:cxnSpMk id="18" creationId="{5C6A2BAE-B461-4B55-8E1F-0722ABDD1393}"/>
          </ac:cxnSpMkLst>
        </pc:cxnChg>
        <pc:cxnChg chg="add del">
          <ac:chgData name="Stefano Tiberga" userId="831fed02382bdec3" providerId="LiveId" clId="{49922E16-F02C-430A-8071-2764765831A9}" dt="2020-04-17T11:49:09.057" v="26" actId="26606"/>
          <ac:cxnSpMkLst>
            <pc:docMk/>
            <pc:sldMk cId="2000533882" sldId="363"/>
            <ac:cxnSpMk id="21" creationId="{7E1D4427-852B-4B37-8E76-0E9F1810BA2A}"/>
          </ac:cxnSpMkLst>
        </pc:cxnChg>
        <pc:cxnChg chg="add">
          <ac:chgData name="Stefano Tiberga" userId="831fed02382bdec3" providerId="LiveId" clId="{49922E16-F02C-430A-8071-2764765831A9}" dt="2020-04-17T11:49:09.089" v="27" actId="26606"/>
          <ac:cxnSpMkLst>
            <pc:docMk/>
            <pc:sldMk cId="2000533882" sldId="363"/>
            <ac:cxnSpMk id="27" creationId="{7E1D4427-852B-4B37-8E76-0E9F1810BA2A}"/>
          </ac:cxnSpMkLst>
        </pc:cxnChg>
      </pc:sldChg>
    </pc:docChg>
  </pc:docChgLst>
  <pc:docChgLst>
    <pc:chgData name="Stefano Tiberga" userId="831fed02382bdec3" providerId="LiveId" clId="{78DA8BAA-F648-4ED1-B60F-65963A2F88FF}"/>
    <pc:docChg chg="modSld sldOrd">
      <pc:chgData name="Stefano Tiberga" userId="831fed02382bdec3" providerId="LiveId" clId="{78DA8BAA-F648-4ED1-B60F-65963A2F88FF}" dt="2021-01-29T19:08:08.695" v="1"/>
      <pc:docMkLst>
        <pc:docMk/>
      </pc:docMkLst>
      <pc:sldChg chg="ord">
        <pc:chgData name="Stefano Tiberga" userId="831fed02382bdec3" providerId="LiveId" clId="{78DA8BAA-F648-4ED1-B60F-65963A2F88FF}" dt="2021-01-29T19:08:08.695" v="1"/>
        <pc:sldMkLst>
          <pc:docMk/>
          <pc:sldMk cId="4244093028" sldId="321"/>
        </pc:sldMkLst>
      </pc:sldChg>
    </pc:docChg>
  </pc:docChgLst>
  <pc:docChgLst>
    <pc:chgData name="Stefano Tiberga" userId="831fed02382bdec3" providerId="LiveId" clId="{FE8436CE-0792-4580-B08C-B63759925A19}"/>
    <pc:docChg chg="custSel delSld modSld">
      <pc:chgData name="Stefano Tiberga" userId="831fed02382bdec3" providerId="LiveId" clId="{FE8436CE-0792-4580-B08C-B63759925A19}" dt="2020-02-03T09:42:43.961" v="76" actId="47"/>
      <pc:docMkLst>
        <pc:docMk/>
      </pc:docMkLst>
      <pc:sldChg chg="del">
        <pc:chgData name="Stefano Tiberga" userId="831fed02382bdec3" providerId="LiveId" clId="{FE8436CE-0792-4580-B08C-B63759925A19}" dt="2020-02-03T09:12:44.172" v="0" actId="47"/>
        <pc:sldMkLst>
          <pc:docMk/>
          <pc:sldMk cId="886666171" sldId="256"/>
        </pc:sldMkLst>
      </pc:sldChg>
      <pc:sldChg chg="del">
        <pc:chgData name="Stefano Tiberga" userId="831fed02382bdec3" providerId="LiveId" clId="{FE8436CE-0792-4580-B08C-B63759925A19}" dt="2020-02-03T09:13:07.801" v="10" actId="47"/>
        <pc:sldMkLst>
          <pc:docMk/>
          <pc:sldMk cId="3482379881" sldId="257"/>
        </pc:sldMkLst>
      </pc:sldChg>
      <pc:sldChg chg="del">
        <pc:chgData name="Stefano Tiberga" userId="831fed02382bdec3" providerId="LiveId" clId="{FE8436CE-0792-4580-B08C-B63759925A19}" dt="2020-02-03T09:13:08.682" v="11" actId="47"/>
        <pc:sldMkLst>
          <pc:docMk/>
          <pc:sldMk cId="2609833819" sldId="258"/>
        </pc:sldMkLst>
      </pc:sldChg>
      <pc:sldChg chg="del">
        <pc:chgData name="Stefano Tiberga" userId="831fed02382bdec3" providerId="LiveId" clId="{FE8436CE-0792-4580-B08C-B63759925A19}" dt="2020-02-03T09:13:10.197" v="12" actId="47"/>
        <pc:sldMkLst>
          <pc:docMk/>
          <pc:sldMk cId="2706813269" sldId="259"/>
        </pc:sldMkLst>
      </pc:sldChg>
      <pc:sldChg chg="del">
        <pc:chgData name="Stefano Tiberga" userId="831fed02382bdec3" providerId="LiveId" clId="{FE8436CE-0792-4580-B08C-B63759925A19}" dt="2020-02-03T09:13:10.977" v="13" actId="47"/>
        <pc:sldMkLst>
          <pc:docMk/>
          <pc:sldMk cId="373586548" sldId="260"/>
        </pc:sldMkLst>
      </pc:sldChg>
      <pc:sldChg chg="del">
        <pc:chgData name="Stefano Tiberga" userId="831fed02382bdec3" providerId="LiveId" clId="{FE8436CE-0792-4580-B08C-B63759925A19}" dt="2020-02-03T09:13:19.397" v="21" actId="47"/>
        <pc:sldMkLst>
          <pc:docMk/>
          <pc:sldMk cId="3331544670" sldId="261"/>
        </pc:sldMkLst>
      </pc:sldChg>
      <pc:sldChg chg="del">
        <pc:chgData name="Stefano Tiberga" userId="831fed02382bdec3" providerId="LiveId" clId="{FE8436CE-0792-4580-B08C-B63759925A19}" dt="2020-02-03T09:12:58.493" v="1" actId="47"/>
        <pc:sldMkLst>
          <pc:docMk/>
          <pc:sldMk cId="0" sldId="262"/>
        </pc:sldMkLst>
      </pc:sldChg>
      <pc:sldChg chg="del">
        <pc:chgData name="Stefano Tiberga" userId="831fed02382bdec3" providerId="LiveId" clId="{FE8436CE-0792-4580-B08C-B63759925A19}" dt="2020-02-03T09:12:58.945" v="2" actId="47"/>
        <pc:sldMkLst>
          <pc:docMk/>
          <pc:sldMk cId="0" sldId="263"/>
        </pc:sldMkLst>
      </pc:sldChg>
      <pc:sldChg chg="del">
        <pc:chgData name="Stefano Tiberga" userId="831fed02382bdec3" providerId="LiveId" clId="{FE8436CE-0792-4580-B08C-B63759925A19}" dt="2020-02-03T09:12:59.422" v="3" actId="47"/>
        <pc:sldMkLst>
          <pc:docMk/>
          <pc:sldMk cId="0" sldId="264"/>
        </pc:sldMkLst>
      </pc:sldChg>
      <pc:sldChg chg="del">
        <pc:chgData name="Stefano Tiberga" userId="831fed02382bdec3" providerId="LiveId" clId="{FE8436CE-0792-4580-B08C-B63759925A19}" dt="2020-02-03T09:12:59.970" v="4" actId="47"/>
        <pc:sldMkLst>
          <pc:docMk/>
          <pc:sldMk cId="0" sldId="265"/>
        </pc:sldMkLst>
      </pc:sldChg>
      <pc:sldChg chg="del">
        <pc:chgData name="Stefano Tiberga" userId="831fed02382bdec3" providerId="LiveId" clId="{FE8436CE-0792-4580-B08C-B63759925A19}" dt="2020-02-03T09:13:00.406" v="5" actId="47"/>
        <pc:sldMkLst>
          <pc:docMk/>
          <pc:sldMk cId="0" sldId="266"/>
        </pc:sldMkLst>
      </pc:sldChg>
      <pc:sldChg chg="del">
        <pc:chgData name="Stefano Tiberga" userId="831fed02382bdec3" providerId="LiveId" clId="{FE8436CE-0792-4580-B08C-B63759925A19}" dt="2020-02-03T09:13:02.897" v="7" actId="47"/>
        <pc:sldMkLst>
          <pc:docMk/>
          <pc:sldMk cId="0" sldId="267"/>
        </pc:sldMkLst>
      </pc:sldChg>
      <pc:sldChg chg="del">
        <pc:chgData name="Stefano Tiberga" userId="831fed02382bdec3" providerId="LiveId" clId="{FE8436CE-0792-4580-B08C-B63759925A19}" dt="2020-02-03T09:13:01.557" v="6" actId="47"/>
        <pc:sldMkLst>
          <pc:docMk/>
          <pc:sldMk cId="0" sldId="268"/>
        </pc:sldMkLst>
      </pc:sldChg>
      <pc:sldChg chg="del">
        <pc:chgData name="Stefano Tiberga" userId="831fed02382bdec3" providerId="LiveId" clId="{FE8436CE-0792-4580-B08C-B63759925A19}" dt="2020-02-03T09:13:04.787" v="8" actId="47"/>
        <pc:sldMkLst>
          <pc:docMk/>
          <pc:sldMk cId="0" sldId="269"/>
        </pc:sldMkLst>
      </pc:sldChg>
      <pc:sldChg chg="del">
        <pc:chgData name="Stefano Tiberga" userId="831fed02382bdec3" providerId="LiveId" clId="{FE8436CE-0792-4580-B08C-B63759925A19}" dt="2020-02-03T09:13:06.688" v="9" actId="47"/>
        <pc:sldMkLst>
          <pc:docMk/>
          <pc:sldMk cId="0" sldId="270"/>
        </pc:sldMkLst>
      </pc:sldChg>
      <pc:sldChg chg="modSp del">
        <pc:chgData name="Stefano Tiberga" userId="831fed02382bdec3" providerId="LiveId" clId="{FE8436CE-0792-4580-B08C-B63759925A19}" dt="2020-02-03T09:16:44.901" v="25" actId="47"/>
        <pc:sldMkLst>
          <pc:docMk/>
          <pc:sldMk cId="0" sldId="271"/>
        </pc:sldMkLst>
        <pc:spChg chg="mod">
          <ac:chgData name="Stefano Tiberga" userId="831fed02382bdec3" providerId="LiveId" clId="{FE8436CE-0792-4580-B08C-B63759925A19}" dt="2020-02-03T09:14:12.917" v="24" actId="6549"/>
          <ac:spMkLst>
            <pc:docMk/>
            <pc:sldMk cId="0" sldId="271"/>
            <ac:spMk id="3" creationId="{00000000-0000-0000-0000-000000000000}"/>
          </ac:spMkLst>
        </pc:spChg>
      </pc:sldChg>
      <pc:sldChg chg="del">
        <pc:chgData name="Stefano Tiberga" userId="831fed02382bdec3" providerId="LiveId" clId="{FE8436CE-0792-4580-B08C-B63759925A19}" dt="2020-02-03T09:16:48.848" v="26" actId="47"/>
        <pc:sldMkLst>
          <pc:docMk/>
          <pc:sldMk cId="0" sldId="273"/>
        </pc:sldMkLst>
      </pc:sldChg>
      <pc:sldChg chg="del">
        <pc:chgData name="Stefano Tiberga" userId="831fed02382bdec3" providerId="LiveId" clId="{FE8436CE-0792-4580-B08C-B63759925A19}" dt="2020-02-03T09:16:52.909" v="29" actId="47"/>
        <pc:sldMkLst>
          <pc:docMk/>
          <pc:sldMk cId="0" sldId="274"/>
        </pc:sldMkLst>
      </pc:sldChg>
      <pc:sldChg chg="modSp">
        <pc:chgData name="Stefano Tiberga" userId="831fed02382bdec3" providerId="LiveId" clId="{FE8436CE-0792-4580-B08C-B63759925A19}" dt="2020-02-03T09:14:06.678" v="23" actId="27636"/>
        <pc:sldMkLst>
          <pc:docMk/>
          <pc:sldMk cId="0" sldId="275"/>
        </pc:sldMkLst>
        <pc:spChg chg="mod">
          <ac:chgData name="Stefano Tiberga" userId="831fed02382bdec3" providerId="LiveId" clId="{FE8436CE-0792-4580-B08C-B63759925A19}" dt="2020-02-03T09:14:06.678" v="23" actId="27636"/>
          <ac:spMkLst>
            <pc:docMk/>
            <pc:sldMk cId="0" sldId="275"/>
            <ac:spMk id="3" creationId="{00000000-0000-0000-0000-000000000000}"/>
          </ac:spMkLst>
        </pc:spChg>
      </pc:sldChg>
      <pc:sldChg chg="del">
        <pc:chgData name="Stefano Tiberga" userId="831fed02382bdec3" providerId="LiveId" clId="{FE8436CE-0792-4580-B08C-B63759925A19}" dt="2020-02-03T09:16:50.658" v="27" actId="47"/>
        <pc:sldMkLst>
          <pc:docMk/>
          <pc:sldMk cId="0" sldId="276"/>
        </pc:sldMkLst>
      </pc:sldChg>
      <pc:sldChg chg="del">
        <pc:chgData name="Stefano Tiberga" userId="831fed02382bdec3" providerId="LiveId" clId="{FE8436CE-0792-4580-B08C-B63759925A19}" dt="2020-02-03T09:31:30.284" v="34" actId="47"/>
        <pc:sldMkLst>
          <pc:docMk/>
          <pc:sldMk cId="0" sldId="279"/>
        </pc:sldMkLst>
      </pc:sldChg>
      <pc:sldChg chg="del">
        <pc:chgData name="Stefano Tiberga" userId="831fed02382bdec3" providerId="LiveId" clId="{FE8436CE-0792-4580-B08C-B63759925A19}" dt="2020-02-03T09:13:11.544" v="14" actId="47"/>
        <pc:sldMkLst>
          <pc:docMk/>
          <pc:sldMk cId="0" sldId="280"/>
        </pc:sldMkLst>
      </pc:sldChg>
      <pc:sldChg chg="del">
        <pc:chgData name="Stefano Tiberga" userId="831fed02382bdec3" providerId="LiveId" clId="{FE8436CE-0792-4580-B08C-B63759925A19}" dt="2020-02-03T09:31:27.153" v="30" actId="47"/>
        <pc:sldMkLst>
          <pc:docMk/>
          <pc:sldMk cId="0" sldId="281"/>
        </pc:sldMkLst>
      </pc:sldChg>
      <pc:sldChg chg="del">
        <pc:chgData name="Stefano Tiberga" userId="831fed02382bdec3" providerId="LiveId" clId="{FE8436CE-0792-4580-B08C-B63759925A19}" dt="2020-02-03T09:16:51.588" v="28" actId="47"/>
        <pc:sldMkLst>
          <pc:docMk/>
          <pc:sldMk cId="3616967025" sldId="283"/>
        </pc:sldMkLst>
      </pc:sldChg>
      <pc:sldChg chg="del">
        <pc:chgData name="Stefano Tiberga" userId="831fed02382bdec3" providerId="LiveId" clId="{FE8436CE-0792-4580-B08C-B63759925A19}" dt="2020-02-03T09:31:28.081" v="31" actId="47"/>
        <pc:sldMkLst>
          <pc:docMk/>
          <pc:sldMk cId="838197319" sldId="284"/>
        </pc:sldMkLst>
      </pc:sldChg>
      <pc:sldChg chg="del">
        <pc:chgData name="Stefano Tiberga" userId="831fed02382bdec3" providerId="LiveId" clId="{FE8436CE-0792-4580-B08C-B63759925A19}" dt="2020-02-03T09:31:29.685" v="33" actId="47"/>
        <pc:sldMkLst>
          <pc:docMk/>
          <pc:sldMk cId="999001932" sldId="285"/>
        </pc:sldMkLst>
      </pc:sldChg>
      <pc:sldChg chg="del">
        <pc:chgData name="Stefano Tiberga" userId="831fed02382bdec3" providerId="LiveId" clId="{FE8436CE-0792-4580-B08C-B63759925A19}" dt="2020-02-03T09:31:29.144" v="32" actId="47"/>
        <pc:sldMkLst>
          <pc:docMk/>
          <pc:sldMk cId="3753213807" sldId="286"/>
        </pc:sldMkLst>
      </pc:sldChg>
      <pc:sldChg chg="del">
        <pc:chgData name="Stefano Tiberga" userId="831fed02382bdec3" providerId="LiveId" clId="{FE8436CE-0792-4580-B08C-B63759925A19}" dt="2020-02-03T09:31:38.742" v="36" actId="47"/>
        <pc:sldMkLst>
          <pc:docMk/>
          <pc:sldMk cId="1561773159" sldId="288"/>
        </pc:sldMkLst>
      </pc:sldChg>
      <pc:sldChg chg="del">
        <pc:chgData name="Stefano Tiberga" userId="831fed02382bdec3" providerId="LiveId" clId="{FE8436CE-0792-4580-B08C-B63759925A19}" dt="2020-02-03T09:31:37.328" v="35" actId="47"/>
        <pc:sldMkLst>
          <pc:docMk/>
          <pc:sldMk cId="93916275" sldId="289"/>
        </pc:sldMkLst>
      </pc:sldChg>
      <pc:sldChg chg="del">
        <pc:chgData name="Stefano Tiberga" userId="831fed02382bdec3" providerId="LiveId" clId="{FE8436CE-0792-4580-B08C-B63759925A19}" dt="2020-02-03T09:31:39.524" v="37" actId="47"/>
        <pc:sldMkLst>
          <pc:docMk/>
          <pc:sldMk cId="3641235930" sldId="290"/>
        </pc:sldMkLst>
      </pc:sldChg>
      <pc:sldChg chg="del">
        <pc:chgData name="Stefano Tiberga" userId="831fed02382bdec3" providerId="LiveId" clId="{FE8436CE-0792-4580-B08C-B63759925A19}" dt="2020-02-03T09:31:57.833" v="42" actId="47"/>
        <pc:sldMkLst>
          <pc:docMk/>
          <pc:sldMk cId="3524979908" sldId="291"/>
        </pc:sldMkLst>
      </pc:sldChg>
      <pc:sldChg chg="del">
        <pc:chgData name="Stefano Tiberga" userId="831fed02382bdec3" providerId="LiveId" clId="{FE8436CE-0792-4580-B08C-B63759925A19}" dt="2020-02-03T09:31:40.559" v="38" actId="47"/>
        <pc:sldMkLst>
          <pc:docMk/>
          <pc:sldMk cId="3729220627" sldId="292"/>
        </pc:sldMkLst>
      </pc:sldChg>
      <pc:sldChg chg="del">
        <pc:chgData name="Stefano Tiberga" userId="831fed02382bdec3" providerId="LiveId" clId="{FE8436CE-0792-4580-B08C-B63759925A19}" dt="2020-02-03T09:31:57.308" v="41" actId="47"/>
        <pc:sldMkLst>
          <pc:docMk/>
          <pc:sldMk cId="3309876935" sldId="293"/>
        </pc:sldMkLst>
      </pc:sldChg>
      <pc:sldChg chg="del">
        <pc:chgData name="Stefano Tiberga" userId="831fed02382bdec3" providerId="LiveId" clId="{FE8436CE-0792-4580-B08C-B63759925A19}" dt="2020-02-03T09:32:01.888" v="43" actId="47"/>
        <pc:sldMkLst>
          <pc:docMk/>
          <pc:sldMk cId="3920492251" sldId="294"/>
        </pc:sldMkLst>
      </pc:sldChg>
      <pc:sldChg chg="del">
        <pc:chgData name="Stefano Tiberga" userId="831fed02382bdec3" providerId="LiveId" clId="{FE8436CE-0792-4580-B08C-B63759925A19}" dt="2020-02-03T09:32:02.914" v="44" actId="47"/>
        <pc:sldMkLst>
          <pc:docMk/>
          <pc:sldMk cId="2768717557" sldId="295"/>
        </pc:sldMkLst>
      </pc:sldChg>
      <pc:sldChg chg="del">
        <pc:chgData name="Stefano Tiberga" userId="831fed02382bdec3" providerId="LiveId" clId="{FE8436CE-0792-4580-B08C-B63759925A19}" dt="2020-02-03T09:41:49.364" v="45" actId="47"/>
        <pc:sldMkLst>
          <pc:docMk/>
          <pc:sldMk cId="0" sldId="297"/>
        </pc:sldMkLst>
      </pc:sldChg>
      <pc:sldChg chg="del">
        <pc:chgData name="Stefano Tiberga" userId="831fed02382bdec3" providerId="LiveId" clId="{FE8436CE-0792-4580-B08C-B63759925A19}" dt="2020-02-03T09:41:49.949" v="46" actId="47"/>
        <pc:sldMkLst>
          <pc:docMk/>
          <pc:sldMk cId="0" sldId="298"/>
        </pc:sldMkLst>
      </pc:sldChg>
      <pc:sldChg chg="del">
        <pc:chgData name="Stefano Tiberga" userId="831fed02382bdec3" providerId="LiveId" clId="{FE8436CE-0792-4580-B08C-B63759925A19}" dt="2020-02-03T09:41:50.398" v="47" actId="47"/>
        <pc:sldMkLst>
          <pc:docMk/>
          <pc:sldMk cId="0" sldId="299"/>
        </pc:sldMkLst>
      </pc:sldChg>
      <pc:sldChg chg="del">
        <pc:chgData name="Stefano Tiberga" userId="831fed02382bdec3" providerId="LiveId" clId="{FE8436CE-0792-4580-B08C-B63759925A19}" dt="2020-02-03T09:41:51.422" v="48" actId="47"/>
        <pc:sldMkLst>
          <pc:docMk/>
          <pc:sldMk cId="0" sldId="300"/>
        </pc:sldMkLst>
      </pc:sldChg>
      <pc:sldChg chg="del">
        <pc:chgData name="Stefano Tiberga" userId="831fed02382bdec3" providerId="LiveId" clId="{FE8436CE-0792-4580-B08C-B63759925A19}" dt="2020-02-03T09:41:51.976" v="49" actId="47"/>
        <pc:sldMkLst>
          <pc:docMk/>
          <pc:sldMk cId="0" sldId="301"/>
        </pc:sldMkLst>
      </pc:sldChg>
      <pc:sldChg chg="del">
        <pc:chgData name="Stefano Tiberga" userId="831fed02382bdec3" providerId="LiveId" clId="{FE8436CE-0792-4580-B08C-B63759925A19}" dt="2020-02-03T09:41:52.630" v="50" actId="47"/>
        <pc:sldMkLst>
          <pc:docMk/>
          <pc:sldMk cId="0" sldId="302"/>
        </pc:sldMkLst>
      </pc:sldChg>
      <pc:sldChg chg="del">
        <pc:chgData name="Stefano Tiberga" userId="831fed02382bdec3" providerId="LiveId" clId="{FE8436CE-0792-4580-B08C-B63759925A19}" dt="2020-02-03T09:41:53.257" v="51" actId="47"/>
        <pc:sldMkLst>
          <pc:docMk/>
          <pc:sldMk cId="0" sldId="303"/>
        </pc:sldMkLst>
      </pc:sldChg>
      <pc:sldChg chg="del">
        <pc:chgData name="Stefano Tiberga" userId="831fed02382bdec3" providerId="LiveId" clId="{FE8436CE-0792-4580-B08C-B63759925A19}" dt="2020-02-03T09:41:53.771" v="52" actId="47"/>
        <pc:sldMkLst>
          <pc:docMk/>
          <pc:sldMk cId="0" sldId="304"/>
        </pc:sldMkLst>
      </pc:sldChg>
      <pc:sldChg chg="del">
        <pc:chgData name="Stefano Tiberga" userId="831fed02382bdec3" providerId="LiveId" clId="{FE8436CE-0792-4580-B08C-B63759925A19}" dt="2020-02-03T09:13:12.269" v="15" actId="47"/>
        <pc:sldMkLst>
          <pc:docMk/>
          <pc:sldMk cId="3136820229" sldId="305"/>
        </pc:sldMkLst>
      </pc:sldChg>
      <pc:sldChg chg="del">
        <pc:chgData name="Stefano Tiberga" userId="831fed02382bdec3" providerId="LiveId" clId="{FE8436CE-0792-4580-B08C-B63759925A19}" dt="2020-02-03T09:13:13.347" v="16" actId="47"/>
        <pc:sldMkLst>
          <pc:docMk/>
          <pc:sldMk cId="4043616913" sldId="306"/>
        </pc:sldMkLst>
      </pc:sldChg>
      <pc:sldChg chg="del">
        <pc:chgData name="Stefano Tiberga" userId="831fed02382bdec3" providerId="LiveId" clId="{FE8436CE-0792-4580-B08C-B63759925A19}" dt="2020-02-03T09:13:14.097" v="17" actId="47"/>
        <pc:sldMkLst>
          <pc:docMk/>
          <pc:sldMk cId="2456878207" sldId="307"/>
        </pc:sldMkLst>
      </pc:sldChg>
      <pc:sldChg chg="del">
        <pc:chgData name="Stefano Tiberga" userId="831fed02382bdec3" providerId="LiveId" clId="{FE8436CE-0792-4580-B08C-B63759925A19}" dt="2020-02-03T09:13:14.769" v="18" actId="47"/>
        <pc:sldMkLst>
          <pc:docMk/>
          <pc:sldMk cId="3820690395" sldId="308"/>
        </pc:sldMkLst>
      </pc:sldChg>
      <pc:sldChg chg="del">
        <pc:chgData name="Stefano Tiberga" userId="831fed02382bdec3" providerId="LiveId" clId="{FE8436CE-0792-4580-B08C-B63759925A19}" dt="2020-02-03T09:13:15.246" v="19" actId="47"/>
        <pc:sldMkLst>
          <pc:docMk/>
          <pc:sldMk cId="2254939791" sldId="309"/>
        </pc:sldMkLst>
      </pc:sldChg>
      <pc:sldChg chg="del">
        <pc:chgData name="Stefano Tiberga" userId="831fed02382bdec3" providerId="LiveId" clId="{FE8436CE-0792-4580-B08C-B63759925A19}" dt="2020-02-03T09:13:15.903" v="20" actId="47"/>
        <pc:sldMkLst>
          <pc:docMk/>
          <pc:sldMk cId="3581022209" sldId="310"/>
        </pc:sldMkLst>
      </pc:sldChg>
      <pc:sldChg chg="del">
        <pc:chgData name="Stefano Tiberga" userId="831fed02382bdec3" providerId="LiveId" clId="{FE8436CE-0792-4580-B08C-B63759925A19}" dt="2020-02-03T09:31:41.560" v="39" actId="47"/>
        <pc:sldMkLst>
          <pc:docMk/>
          <pc:sldMk cId="977050341" sldId="311"/>
        </pc:sldMkLst>
      </pc:sldChg>
      <pc:sldChg chg="del">
        <pc:chgData name="Stefano Tiberga" userId="831fed02382bdec3" providerId="LiveId" clId="{FE8436CE-0792-4580-B08C-B63759925A19}" dt="2020-02-03T09:31:51.201" v="40" actId="47"/>
        <pc:sldMkLst>
          <pc:docMk/>
          <pc:sldMk cId="2794593553" sldId="320"/>
        </pc:sldMkLst>
      </pc:sldChg>
      <pc:sldChg chg="del">
        <pc:chgData name="Stefano Tiberga" userId="831fed02382bdec3" providerId="LiveId" clId="{FE8436CE-0792-4580-B08C-B63759925A19}" dt="2020-02-03T09:41:54.420" v="53" actId="47"/>
        <pc:sldMkLst>
          <pc:docMk/>
          <pc:sldMk cId="1121240090" sldId="323"/>
        </pc:sldMkLst>
      </pc:sldChg>
      <pc:sldChg chg="del">
        <pc:chgData name="Stefano Tiberga" userId="831fed02382bdec3" providerId="LiveId" clId="{FE8436CE-0792-4580-B08C-B63759925A19}" dt="2020-02-03T09:42:07.738" v="54" actId="47"/>
        <pc:sldMkLst>
          <pc:docMk/>
          <pc:sldMk cId="3486045637" sldId="329"/>
        </pc:sldMkLst>
      </pc:sldChg>
      <pc:sldChg chg="del">
        <pc:chgData name="Stefano Tiberga" userId="831fed02382bdec3" providerId="LiveId" clId="{FE8436CE-0792-4580-B08C-B63759925A19}" dt="2020-02-03T09:42:08.006" v="55" actId="47"/>
        <pc:sldMkLst>
          <pc:docMk/>
          <pc:sldMk cId="913288150" sldId="330"/>
        </pc:sldMkLst>
      </pc:sldChg>
      <pc:sldChg chg="del">
        <pc:chgData name="Stefano Tiberga" userId="831fed02382bdec3" providerId="LiveId" clId="{FE8436CE-0792-4580-B08C-B63759925A19}" dt="2020-02-03T09:42:08.370" v="56" actId="47"/>
        <pc:sldMkLst>
          <pc:docMk/>
          <pc:sldMk cId="1279164205" sldId="331"/>
        </pc:sldMkLst>
      </pc:sldChg>
      <pc:sldChg chg="del">
        <pc:chgData name="Stefano Tiberga" userId="831fed02382bdec3" providerId="LiveId" clId="{FE8436CE-0792-4580-B08C-B63759925A19}" dt="2020-02-03T09:42:08.610" v="57" actId="47"/>
        <pc:sldMkLst>
          <pc:docMk/>
          <pc:sldMk cId="1248894334" sldId="332"/>
        </pc:sldMkLst>
      </pc:sldChg>
      <pc:sldChg chg="del">
        <pc:chgData name="Stefano Tiberga" userId="831fed02382bdec3" providerId="LiveId" clId="{FE8436CE-0792-4580-B08C-B63759925A19}" dt="2020-02-03T09:42:09.408" v="58" actId="47"/>
        <pc:sldMkLst>
          <pc:docMk/>
          <pc:sldMk cId="2971342217" sldId="333"/>
        </pc:sldMkLst>
      </pc:sldChg>
      <pc:sldChg chg="del">
        <pc:chgData name="Stefano Tiberga" userId="831fed02382bdec3" providerId="LiveId" clId="{FE8436CE-0792-4580-B08C-B63759925A19}" dt="2020-02-03T09:42:09.845" v="59" actId="47"/>
        <pc:sldMkLst>
          <pc:docMk/>
          <pc:sldMk cId="2594889366" sldId="334"/>
        </pc:sldMkLst>
      </pc:sldChg>
      <pc:sldChg chg="del">
        <pc:chgData name="Stefano Tiberga" userId="831fed02382bdec3" providerId="LiveId" clId="{FE8436CE-0792-4580-B08C-B63759925A19}" dt="2020-02-03T09:42:13.122" v="60" actId="47"/>
        <pc:sldMkLst>
          <pc:docMk/>
          <pc:sldMk cId="3827579530" sldId="336"/>
        </pc:sldMkLst>
      </pc:sldChg>
      <pc:sldChg chg="del">
        <pc:chgData name="Stefano Tiberga" userId="831fed02382bdec3" providerId="LiveId" clId="{FE8436CE-0792-4580-B08C-B63759925A19}" dt="2020-02-03T09:42:16.483" v="61" actId="47"/>
        <pc:sldMkLst>
          <pc:docMk/>
          <pc:sldMk cId="0" sldId="338"/>
        </pc:sldMkLst>
      </pc:sldChg>
      <pc:sldChg chg="del">
        <pc:chgData name="Stefano Tiberga" userId="831fed02382bdec3" providerId="LiveId" clId="{FE8436CE-0792-4580-B08C-B63759925A19}" dt="2020-02-03T09:42:34.308" v="75" actId="47"/>
        <pc:sldMkLst>
          <pc:docMk/>
          <pc:sldMk cId="0" sldId="340"/>
        </pc:sldMkLst>
      </pc:sldChg>
      <pc:sldChg chg="del">
        <pc:chgData name="Stefano Tiberga" userId="831fed02382bdec3" providerId="LiveId" clId="{FE8436CE-0792-4580-B08C-B63759925A19}" dt="2020-02-03T09:42:16.787" v="62" actId="47"/>
        <pc:sldMkLst>
          <pc:docMk/>
          <pc:sldMk cId="0" sldId="341"/>
        </pc:sldMkLst>
      </pc:sldChg>
      <pc:sldChg chg="del">
        <pc:chgData name="Stefano Tiberga" userId="831fed02382bdec3" providerId="LiveId" clId="{FE8436CE-0792-4580-B08C-B63759925A19}" dt="2020-02-03T09:42:34.095" v="74" actId="47"/>
        <pc:sldMkLst>
          <pc:docMk/>
          <pc:sldMk cId="0" sldId="342"/>
        </pc:sldMkLst>
      </pc:sldChg>
      <pc:sldChg chg="del">
        <pc:chgData name="Stefano Tiberga" userId="831fed02382bdec3" providerId="LiveId" clId="{FE8436CE-0792-4580-B08C-B63759925A19}" dt="2020-02-03T09:42:17.024" v="63" actId="47"/>
        <pc:sldMkLst>
          <pc:docMk/>
          <pc:sldMk cId="0" sldId="344"/>
        </pc:sldMkLst>
      </pc:sldChg>
      <pc:sldChg chg="del">
        <pc:chgData name="Stefano Tiberga" userId="831fed02382bdec3" providerId="LiveId" clId="{FE8436CE-0792-4580-B08C-B63759925A19}" dt="2020-02-03T09:42:17.558" v="64" actId="47"/>
        <pc:sldMkLst>
          <pc:docMk/>
          <pc:sldMk cId="0" sldId="345"/>
        </pc:sldMkLst>
      </pc:sldChg>
      <pc:sldChg chg="del">
        <pc:chgData name="Stefano Tiberga" userId="831fed02382bdec3" providerId="LiveId" clId="{FE8436CE-0792-4580-B08C-B63759925A19}" dt="2020-02-03T09:42:18.725" v="65" actId="47"/>
        <pc:sldMkLst>
          <pc:docMk/>
          <pc:sldMk cId="0" sldId="346"/>
        </pc:sldMkLst>
      </pc:sldChg>
      <pc:sldChg chg="del">
        <pc:chgData name="Stefano Tiberga" userId="831fed02382bdec3" providerId="LiveId" clId="{FE8436CE-0792-4580-B08C-B63759925A19}" dt="2020-02-03T09:42:19.364" v="66" actId="47"/>
        <pc:sldMkLst>
          <pc:docMk/>
          <pc:sldMk cId="0" sldId="347"/>
        </pc:sldMkLst>
      </pc:sldChg>
      <pc:sldChg chg="del">
        <pc:chgData name="Stefano Tiberga" userId="831fed02382bdec3" providerId="LiveId" clId="{FE8436CE-0792-4580-B08C-B63759925A19}" dt="2020-02-03T09:42:19.650" v="67" actId="47"/>
        <pc:sldMkLst>
          <pc:docMk/>
          <pc:sldMk cId="0" sldId="348"/>
        </pc:sldMkLst>
      </pc:sldChg>
      <pc:sldChg chg="del">
        <pc:chgData name="Stefano Tiberga" userId="831fed02382bdec3" providerId="LiveId" clId="{FE8436CE-0792-4580-B08C-B63759925A19}" dt="2020-02-03T09:42:20.098" v="68" actId="47"/>
        <pc:sldMkLst>
          <pc:docMk/>
          <pc:sldMk cId="0" sldId="349"/>
        </pc:sldMkLst>
      </pc:sldChg>
      <pc:sldChg chg="del">
        <pc:chgData name="Stefano Tiberga" userId="831fed02382bdec3" providerId="LiveId" clId="{FE8436CE-0792-4580-B08C-B63759925A19}" dt="2020-02-03T09:42:20.591" v="69" actId="47"/>
        <pc:sldMkLst>
          <pc:docMk/>
          <pc:sldMk cId="0" sldId="351"/>
        </pc:sldMkLst>
      </pc:sldChg>
      <pc:sldChg chg="del">
        <pc:chgData name="Stefano Tiberga" userId="831fed02382bdec3" providerId="LiveId" clId="{FE8436CE-0792-4580-B08C-B63759925A19}" dt="2020-02-03T09:42:31.654" v="73" actId="47"/>
        <pc:sldMkLst>
          <pc:docMk/>
          <pc:sldMk cId="0" sldId="352"/>
        </pc:sldMkLst>
      </pc:sldChg>
      <pc:sldChg chg="del">
        <pc:chgData name="Stefano Tiberga" userId="831fed02382bdec3" providerId="LiveId" clId="{FE8436CE-0792-4580-B08C-B63759925A19}" dt="2020-02-03T09:42:27.198" v="70" actId="47"/>
        <pc:sldMkLst>
          <pc:docMk/>
          <pc:sldMk cId="0" sldId="355"/>
        </pc:sldMkLst>
      </pc:sldChg>
      <pc:sldChg chg="del">
        <pc:chgData name="Stefano Tiberga" userId="831fed02382bdec3" providerId="LiveId" clId="{FE8436CE-0792-4580-B08C-B63759925A19}" dt="2020-02-03T09:42:28.202" v="71" actId="47"/>
        <pc:sldMkLst>
          <pc:docMk/>
          <pc:sldMk cId="0" sldId="356"/>
        </pc:sldMkLst>
      </pc:sldChg>
      <pc:sldChg chg="del">
        <pc:chgData name="Stefano Tiberga" userId="831fed02382bdec3" providerId="LiveId" clId="{FE8436CE-0792-4580-B08C-B63759925A19}" dt="2020-02-03T09:42:29.316" v="72" actId="47"/>
        <pc:sldMkLst>
          <pc:docMk/>
          <pc:sldMk cId="0" sldId="357"/>
        </pc:sldMkLst>
      </pc:sldChg>
      <pc:sldChg chg="del">
        <pc:chgData name="Stefano Tiberga" userId="831fed02382bdec3" providerId="LiveId" clId="{FE8436CE-0792-4580-B08C-B63759925A19}" dt="2020-02-03T09:42:43.961" v="76" actId="47"/>
        <pc:sldMkLst>
          <pc:docMk/>
          <pc:sldMk cId="0" sldId="360"/>
        </pc:sldMkLst>
      </pc:sldChg>
    </pc:docChg>
  </pc:docChgLst>
  <pc:docChgLst>
    <pc:chgData name="Stefano Tiberga" userId="831fed02382bdec3" providerId="LiveId" clId="{A4F27F2F-CB15-48AC-846F-E8D3EB7E150A}"/>
    <pc:docChg chg="undo custSel addSld delSld modSld sldOrd">
      <pc:chgData name="Stefano Tiberga" userId="831fed02382bdec3" providerId="LiveId" clId="{A4F27F2F-CB15-48AC-846F-E8D3EB7E150A}" dt="2021-03-22T16:36:21.635" v="645" actId="1076"/>
      <pc:docMkLst>
        <pc:docMk/>
      </pc:docMkLst>
      <pc:sldChg chg="del">
        <pc:chgData name="Stefano Tiberga" userId="831fed02382bdec3" providerId="LiveId" clId="{A4F27F2F-CB15-48AC-846F-E8D3EB7E150A}" dt="2021-03-18T09:39:18.585" v="3" actId="47"/>
        <pc:sldMkLst>
          <pc:docMk/>
          <pc:sldMk cId="0" sldId="272"/>
        </pc:sldMkLst>
      </pc:sldChg>
      <pc:sldChg chg="del">
        <pc:chgData name="Stefano Tiberga" userId="831fed02382bdec3" providerId="LiveId" clId="{A4F27F2F-CB15-48AC-846F-E8D3EB7E150A}" dt="2021-03-18T09:39:06.302" v="2" actId="47"/>
        <pc:sldMkLst>
          <pc:docMk/>
          <pc:sldMk cId="0" sldId="275"/>
        </pc:sldMkLst>
      </pc:sldChg>
      <pc:sldChg chg="ord">
        <pc:chgData name="Stefano Tiberga" userId="831fed02382bdec3" providerId="LiveId" clId="{A4F27F2F-CB15-48AC-846F-E8D3EB7E150A}" dt="2021-03-18T09:44:04.633" v="20"/>
        <pc:sldMkLst>
          <pc:docMk/>
          <pc:sldMk cId="0" sldId="277"/>
        </pc:sldMkLst>
      </pc:sldChg>
      <pc:sldChg chg="addSp delSp modSp mod">
        <pc:chgData name="Stefano Tiberga" userId="831fed02382bdec3" providerId="LiveId" clId="{A4F27F2F-CB15-48AC-846F-E8D3EB7E150A}" dt="2021-03-22T16:36:21.635" v="645" actId="1076"/>
        <pc:sldMkLst>
          <pc:docMk/>
          <pc:sldMk cId="0" sldId="278"/>
        </pc:sldMkLst>
        <pc:spChg chg="mod">
          <ac:chgData name="Stefano Tiberga" userId="831fed02382bdec3" providerId="LiveId" clId="{A4F27F2F-CB15-48AC-846F-E8D3EB7E150A}" dt="2021-03-18T10:12:13.593" v="145" actId="122"/>
          <ac:spMkLst>
            <pc:docMk/>
            <pc:sldMk cId="0" sldId="278"/>
            <ac:spMk id="2" creationId="{00000000-0000-0000-0000-000000000000}"/>
          </ac:spMkLst>
        </pc:spChg>
        <pc:spChg chg="mod">
          <ac:chgData name="Stefano Tiberga" userId="831fed02382bdec3" providerId="LiveId" clId="{A4F27F2F-CB15-48AC-846F-E8D3EB7E150A}" dt="2021-03-18T14:46:20.488" v="244" actId="27636"/>
          <ac:spMkLst>
            <pc:docMk/>
            <pc:sldMk cId="0" sldId="278"/>
            <ac:spMk id="3" creationId="{00000000-0000-0000-0000-000000000000}"/>
          </ac:spMkLst>
        </pc:spChg>
        <pc:spChg chg="add del mod">
          <ac:chgData name="Stefano Tiberga" userId="831fed02382bdec3" providerId="LiveId" clId="{A4F27F2F-CB15-48AC-846F-E8D3EB7E150A}" dt="2021-03-22T16:26:10.294" v="641"/>
          <ac:spMkLst>
            <pc:docMk/>
            <pc:sldMk cId="0" sldId="278"/>
            <ac:spMk id="5" creationId="{D8FDDC9E-8CFD-4ED5-B312-45D63227DFDE}"/>
          </ac:spMkLst>
        </pc:spChg>
        <pc:picChg chg="mod">
          <ac:chgData name="Stefano Tiberga" userId="831fed02382bdec3" providerId="LiveId" clId="{A4F27F2F-CB15-48AC-846F-E8D3EB7E150A}" dt="2021-03-22T16:36:21.635" v="645" actId="1076"/>
          <ac:picMkLst>
            <pc:docMk/>
            <pc:sldMk cId="0" sldId="278"/>
            <ac:picMk id="4" creationId="{00000000-0000-0000-0000-000000000000}"/>
          </ac:picMkLst>
        </pc:picChg>
      </pc:sldChg>
      <pc:sldChg chg="del">
        <pc:chgData name="Stefano Tiberga" userId="831fed02382bdec3" providerId="LiveId" clId="{A4F27F2F-CB15-48AC-846F-E8D3EB7E150A}" dt="2021-03-18T09:39:03.416" v="1" actId="47"/>
        <pc:sldMkLst>
          <pc:docMk/>
          <pc:sldMk cId="2113776989" sldId="282"/>
        </pc:sldMkLst>
      </pc:sldChg>
      <pc:sldChg chg="modSp mod">
        <pc:chgData name="Stefano Tiberga" userId="831fed02382bdec3" providerId="LiveId" clId="{A4F27F2F-CB15-48AC-846F-E8D3EB7E150A}" dt="2021-03-22T07:40:45.676" v="638" actId="1036"/>
        <pc:sldMkLst>
          <pc:docMk/>
          <pc:sldMk cId="998432104" sldId="287"/>
        </pc:sldMkLst>
        <pc:picChg chg="mod">
          <ac:chgData name="Stefano Tiberga" userId="831fed02382bdec3" providerId="LiveId" clId="{A4F27F2F-CB15-48AC-846F-E8D3EB7E150A}" dt="2021-03-22T07:40:45.676" v="638" actId="1036"/>
          <ac:picMkLst>
            <pc:docMk/>
            <pc:sldMk cId="998432104" sldId="287"/>
            <ac:picMk id="5" creationId="{48ED16CD-C499-483C-AE31-6A21678D686A}"/>
          </ac:picMkLst>
        </pc:picChg>
      </pc:sldChg>
      <pc:sldChg chg="del">
        <pc:chgData name="Stefano Tiberga" userId="831fed02382bdec3" providerId="LiveId" clId="{A4F27F2F-CB15-48AC-846F-E8D3EB7E150A}" dt="2021-03-18T09:40:50.052" v="4" actId="47"/>
        <pc:sldMkLst>
          <pc:docMk/>
          <pc:sldMk cId="1432703832" sldId="296"/>
        </pc:sldMkLst>
      </pc:sldChg>
      <pc:sldChg chg="addSp delSp modSp mod">
        <pc:chgData name="Stefano Tiberga" userId="831fed02382bdec3" providerId="LiveId" clId="{A4F27F2F-CB15-48AC-846F-E8D3EB7E150A}" dt="2021-03-18T15:16:15.602" v="306" actId="14100"/>
        <pc:sldMkLst>
          <pc:docMk/>
          <pc:sldMk cId="1203837132" sldId="312"/>
        </pc:sldMkLst>
        <pc:spChg chg="add del mod">
          <ac:chgData name="Stefano Tiberga" userId="831fed02382bdec3" providerId="LiveId" clId="{A4F27F2F-CB15-48AC-846F-E8D3EB7E150A}" dt="2021-03-18T15:14:22.386" v="262" actId="478"/>
          <ac:spMkLst>
            <pc:docMk/>
            <pc:sldMk cId="1203837132" sldId="312"/>
            <ac:spMk id="2" creationId="{750AD9F1-FF10-4D1E-80D4-4454A76EF7C4}"/>
          </ac:spMkLst>
        </pc:spChg>
        <pc:spChg chg="mod">
          <ac:chgData name="Stefano Tiberga" userId="831fed02382bdec3" providerId="LiveId" clId="{A4F27F2F-CB15-48AC-846F-E8D3EB7E150A}" dt="2021-03-18T15:15:55.238" v="301" actId="14100"/>
          <ac:spMkLst>
            <pc:docMk/>
            <pc:sldMk cId="1203837132" sldId="312"/>
            <ac:spMk id="3" creationId="{00000000-0000-0000-0000-000000000000}"/>
          </ac:spMkLst>
        </pc:spChg>
        <pc:spChg chg="add mod">
          <ac:chgData name="Stefano Tiberga" userId="831fed02382bdec3" providerId="LiveId" clId="{A4F27F2F-CB15-48AC-846F-E8D3EB7E150A}" dt="2021-03-18T15:16:07.470" v="303" actId="1076"/>
          <ac:spMkLst>
            <pc:docMk/>
            <pc:sldMk cId="1203837132" sldId="312"/>
            <ac:spMk id="6" creationId="{C9181CB4-EF94-4200-8B80-C01EDCFDD8AD}"/>
          </ac:spMkLst>
        </pc:spChg>
        <pc:picChg chg="mod">
          <ac:chgData name="Stefano Tiberga" userId="831fed02382bdec3" providerId="LiveId" clId="{A4F27F2F-CB15-48AC-846F-E8D3EB7E150A}" dt="2021-03-18T15:16:15.602" v="306" actId="14100"/>
          <ac:picMkLst>
            <pc:docMk/>
            <pc:sldMk cId="1203837132" sldId="312"/>
            <ac:picMk id="4" creationId="{00000000-0000-0000-0000-000000000000}"/>
          </ac:picMkLst>
        </pc:picChg>
        <pc:picChg chg="mod">
          <ac:chgData name="Stefano Tiberga" userId="831fed02382bdec3" providerId="LiveId" clId="{A4F27F2F-CB15-48AC-846F-E8D3EB7E150A}" dt="2021-03-18T15:16:13.096" v="305" actId="14100"/>
          <ac:picMkLst>
            <pc:docMk/>
            <pc:sldMk cId="1203837132" sldId="312"/>
            <ac:picMk id="5" creationId="{00000000-0000-0000-0000-000000000000}"/>
          </ac:picMkLst>
        </pc:picChg>
      </pc:sldChg>
      <pc:sldChg chg="addSp modSp mod">
        <pc:chgData name="Stefano Tiberga" userId="831fed02382bdec3" providerId="LiveId" clId="{A4F27F2F-CB15-48AC-846F-E8D3EB7E150A}" dt="2021-03-18T15:18:11.287" v="351" actId="14100"/>
        <pc:sldMkLst>
          <pc:docMk/>
          <pc:sldMk cId="639147926" sldId="313"/>
        </pc:sldMkLst>
        <pc:spChg chg="add mod">
          <ac:chgData name="Stefano Tiberga" userId="831fed02382bdec3" providerId="LiveId" clId="{A4F27F2F-CB15-48AC-846F-E8D3EB7E150A}" dt="2021-03-18T15:16:43.655" v="315" actId="122"/>
          <ac:spMkLst>
            <pc:docMk/>
            <pc:sldMk cId="639147926" sldId="313"/>
            <ac:spMk id="2" creationId="{0E29E390-C134-4532-833F-6F8BDB3EC1F2}"/>
          </ac:spMkLst>
        </pc:spChg>
        <pc:spChg chg="mod">
          <ac:chgData name="Stefano Tiberga" userId="831fed02382bdec3" providerId="LiveId" clId="{A4F27F2F-CB15-48AC-846F-E8D3EB7E150A}" dt="2021-03-18T15:18:11.287" v="351" actId="14100"/>
          <ac:spMkLst>
            <pc:docMk/>
            <pc:sldMk cId="639147926" sldId="313"/>
            <ac:spMk id="3" creationId="{00000000-0000-0000-0000-000000000000}"/>
          </ac:spMkLst>
        </pc:spChg>
        <pc:picChg chg="mod">
          <ac:chgData name="Stefano Tiberga" userId="831fed02382bdec3" providerId="LiveId" clId="{A4F27F2F-CB15-48AC-846F-E8D3EB7E150A}" dt="2021-03-18T15:17:26.555" v="340" actId="14100"/>
          <ac:picMkLst>
            <pc:docMk/>
            <pc:sldMk cId="639147926" sldId="313"/>
            <ac:picMk id="4" creationId="{00000000-0000-0000-0000-000000000000}"/>
          </ac:picMkLst>
        </pc:picChg>
        <pc:picChg chg="mod">
          <ac:chgData name="Stefano Tiberga" userId="831fed02382bdec3" providerId="LiveId" clId="{A4F27F2F-CB15-48AC-846F-E8D3EB7E150A}" dt="2021-03-18T15:17:03.077" v="327" actId="14100"/>
          <ac:picMkLst>
            <pc:docMk/>
            <pc:sldMk cId="639147926" sldId="313"/>
            <ac:picMk id="5" creationId="{00000000-0000-0000-0000-000000000000}"/>
          </ac:picMkLst>
        </pc:picChg>
      </pc:sldChg>
      <pc:sldChg chg="modSp mod">
        <pc:chgData name="Stefano Tiberga" userId="831fed02382bdec3" providerId="LiveId" clId="{A4F27F2F-CB15-48AC-846F-E8D3EB7E150A}" dt="2021-03-18T15:18:29.636" v="354" actId="1076"/>
        <pc:sldMkLst>
          <pc:docMk/>
          <pc:sldMk cId="2168230539" sldId="314"/>
        </pc:sldMkLst>
        <pc:spChg chg="mod">
          <ac:chgData name="Stefano Tiberga" userId="831fed02382bdec3" providerId="LiveId" clId="{A4F27F2F-CB15-48AC-846F-E8D3EB7E150A}" dt="2021-03-18T15:18:26.359" v="352" actId="255"/>
          <ac:spMkLst>
            <pc:docMk/>
            <pc:sldMk cId="2168230539" sldId="314"/>
            <ac:spMk id="3" creationId="{00000000-0000-0000-0000-000000000000}"/>
          </ac:spMkLst>
        </pc:spChg>
        <pc:picChg chg="mod">
          <ac:chgData name="Stefano Tiberga" userId="831fed02382bdec3" providerId="LiveId" clId="{A4F27F2F-CB15-48AC-846F-E8D3EB7E150A}" dt="2021-03-18T15:18:29.636" v="354" actId="1076"/>
          <ac:picMkLst>
            <pc:docMk/>
            <pc:sldMk cId="2168230539" sldId="314"/>
            <ac:picMk id="4" creationId="{00000000-0000-0000-0000-000000000000}"/>
          </ac:picMkLst>
        </pc:picChg>
      </pc:sldChg>
      <pc:sldChg chg="modSp mod">
        <pc:chgData name="Stefano Tiberga" userId="831fed02382bdec3" providerId="LiveId" clId="{A4F27F2F-CB15-48AC-846F-E8D3EB7E150A}" dt="2021-03-18T15:19:09.415" v="360" actId="255"/>
        <pc:sldMkLst>
          <pc:docMk/>
          <pc:sldMk cId="3595492245" sldId="315"/>
        </pc:sldMkLst>
        <pc:spChg chg="mod">
          <ac:chgData name="Stefano Tiberga" userId="831fed02382bdec3" providerId="LiveId" clId="{A4F27F2F-CB15-48AC-846F-E8D3EB7E150A}" dt="2021-03-18T15:19:09.415" v="360" actId="255"/>
          <ac:spMkLst>
            <pc:docMk/>
            <pc:sldMk cId="3595492245" sldId="315"/>
            <ac:spMk id="3" creationId="{00000000-0000-0000-0000-000000000000}"/>
          </ac:spMkLst>
        </pc:spChg>
      </pc:sldChg>
      <pc:sldChg chg="modSp mod">
        <pc:chgData name="Stefano Tiberga" userId="831fed02382bdec3" providerId="LiveId" clId="{A4F27F2F-CB15-48AC-846F-E8D3EB7E150A}" dt="2021-03-18T15:19:28.108" v="364" actId="207"/>
        <pc:sldMkLst>
          <pc:docMk/>
          <pc:sldMk cId="78779420" sldId="316"/>
        </pc:sldMkLst>
        <pc:spChg chg="mod">
          <ac:chgData name="Stefano Tiberga" userId="831fed02382bdec3" providerId="LiveId" clId="{A4F27F2F-CB15-48AC-846F-E8D3EB7E150A}" dt="2021-03-18T15:19:28.108" v="364" actId="207"/>
          <ac:spMkLst>
            <pc:docMk/>
            <pc:sldMk cId="78779420" sldId="316"/>
            <ac:spMk id="3" creationId="{00000000-0000-0000-0000-000000000000}"/>
          </ac:spMkLst>
        </pc:spChg>
      </pc:sldChg>
      <pc:sldChg chg="modSp mod">
        <pc:chgData name="Stefano Tiberga" userId="831fed02382bdec3" providerId="LiveId" clId="{A4F27F2F-CB15-48AC-846F-E8D3EB7E150A}" dt="2021-03-18T15:19:46.950" v="372" actId="207"/>
        <pc:sldMkLst>
          <pc:docMk/>
          <pc:sldMk cId="3963606153" sldId="317"/>
        </pc:sldMkLst>
        <pc:spChg chg="mod">
          <ac:chgData name="Stefano Tiberga" userId="831fed02382bdec3" providerId="LiveId" clId="{A4F27F2F-CB15-48AC-846F-E8D3EB7E150A}" dt="2021-03-18T15:19:46.950" v="372" actId="207"/>
          <ac:spMkLst>
            <pc:docMk/>
            <pc:sldMk cId="3963606153" sldId="317"/>
            <ac:spMk id="3" creationId="{00000000-0000-0000-0000-000000000000}"/>
          </ac:spMkLst>
        </pc:spChg>
        <pc:picChg chg="mod">
          <ac:chgData name="Stefano Tiberga" userId="831fed02382bdec3" providerId="LiveId" clId="{A4F27F2F-CB15-48AC-846F-E8D3EB7E150A}" dt="2021-03-18T15:19:35.626" v="367" actId="14100"/>
          <ac:picMkLst>
            <pc:docMk/>
            <pc:sldMk cId="3963606153" sldId="317"/>
            <ac:picMk id="4" creationId="{00000000-0000-0000-0000-000000000000}"/>
          </ac:picMkLst>
        </pc:picChg>
      </pc:sldChg>
      <pc:sldChg chg="modSp mod">
        <pc:chgData name="Stefano Tiberga" userId="831fed02382bdec3" providerId="LiveId" clId="{A4F27F2F-CB15-48AC-846F-E8D3EB7E150A}" dt="2021-03-18T15:22:36.676" v="378" actId="255"/>
        <pc:sldMkLst>
          <pc:docMk/>
          <pc:sldMk cId="4244093028" sldId="321"/>
        </pc:sldMkLst>
        <pc:spChg chg="mod">
          <ac:chgData name="Stefano Tiberga" userId="831fed02382bdec3" providerId="LiveId" clId="{A4F27F2F-CB15-48AC-846F-E8D3EB7E150A}" dt="2021-03-18T15:22:36.676" v="378" actId="255"/>
          <ac:spMkLst>
            <pc:docMk/>
            <pc:sldMk cId="4244093028" sldId="321"/>
            <ac:spMk id="3" creationId="{00000000-0000-0000-0000-000000000000}"/>
          </ac:spMkLst>
        </pc:spChg>
      </pc:sldChg>
      <pc:sldChg chg="addSp modSp add del mod">
        <pc:chgData name="Stefano Tiberga" userId="831fed02382bdec3" providerId="LiveId" clId="{A4F27F2F-CB15-48AC-846F-E8D3EB7E150A}" dt="2021-03-18T15:26:26.764" v="451" actId="114"/>
        <pc:sldMkLst>
          <pc:docMk/>
          <pc:sldMk cId="696947070" sldId="322"/>
        </pc:sldMkLst>
        <pc:spChg chg="mod">
          <ac:chgData name="Stefano Tiberga" userId="831fed02382bdec3" providerId="LiveId" clId="{A4F27F2F-CB15-48AC-846F-E8D3EB7E150A}" dt="2021-03-18T15:25:39.345" v="388" actId="14100"/>
          <ac:spMkLst>
            <pc:docMk/>
            <pc:sldMk cId="696947070" sldId="322"/>
            <ac:spMk id="3" creationId="{00000000-0000-0000-0000-000000000000}"/>
          </ac:spMkLst>
        </pc:spChg>
        <pc:spChg chg="add mod">
          <ac:chgData name="Stefano Tiberga" userId="831fed02382bdec3" providerId="LiveId" clId="{A4F27F2F-CB15-48AC-846F-E8D3EB7E150A}" dt="2021-03-18T15:26:26.764" v="451" actId="114"/>
          <ac:spMkLst>
            <pc:docMk/>
            <pc:sldMk cId="696947070" sldId="322"/>
            <ac:spMk id="4" creationId="{96B32B6A-8376-43B7-8C02-AA579B096526}"/>
          </ac:spMkLst>
        </pc:spChg>
        <pc:picChg chg="mod">
          <ac:chgData name="Stefano Tiberga" userId="831fed02382bdec3" providerId="LiveId" clId="{A4F27F2F-CB15-48AC-846F-E8D3EB7E150A}" dt="2021-03-18T15:25:24.810" v="382" actId="1076"/>
          <ac:picMkLst>
            <pc:docMk/>
            <pc:sldMk cId="696947070" sldId="322"/>
            <ac:picMk id="2" creationId="{00000000-0000-0000-0000-000000000000}"/>
          </ac:picMkLst>
        </pc:picChg>
      </pc:sldChg>
      <pc:sldChg chg="del">
        <pc:chgData name="Stefano Tiberga" userId="831fed02382bdec3" providerId="LiveId" clId="{A4F27F2F-CB15-48AC-846F-E8D3EB7E150A}" dt="2021-03-18T09:40:50.279" v="5" actId="47"/>
        <pc:sldMkLst>
          <pc:docMk/>
          <pc:sldMk cId="3126385525" sldId="324"/>
        </pc:sldMkLst>
      </pc:sldChg>
      <pc:sldChg chg="del">
        <pc:chgData name="Stefano Tiberga" userId="831fed02382bdec3" providerId="LiveId" clId="{A4F27F2F-CB15-48AC-846F-E8D3EB7E150A}" dt="2021-03-18T09:40:50.846" v="6" actId="47"/>
        <pc:sldMkLst>
          <pc:docMk/>
          <pc:sldMk cId="2186053986" sldId="325"/>
        </pc:sldMkLst>
      </pc:sldChg>
      <pc:sldChg chg="del">
        <pc:chgData name="Stefano Tiberga" userId="831fed02382bdec3" providerId="LiveId" clId="{A4F27F2F-CB15-48AC-846F-E8D3EB7E150A}" dt="2021-03-18T09:40:51.114" v="7" actId="47"/>
        <pc:sldMkLst>
          <pc:docMk/>
          <pc:sldMk cId="1550081227" sldId="326"/>
        </pc:sldMkLst>
      </pc:sldChg>
      <pc:sldChg chg="del">
        <pc:chgData name="Stefano Tiberga" userId="831fed02382bdec3" providerId="LiveId" clId="{A4F27F2F-CB15-48AC-846F-E8D3EB7E150A}" dt="2021-03-18T09:40:51.387" v="8" actId="47"/>
        <pc:sldMkLst>
          <pc:docMk/>
          <pc:sldMk cId="2487416346" sldId="327"/>
        </pc:sldMkLst>
      </pc:sldChg>
      <pc:sldChg chg="del">
        <pc:chgData name="Stefano Tiberga" userId="831fed02382bdec3" providerId="LiveId" clId="{A4F27F2F-CB15-48AC-846F-E8D3EB7E150A}" dt="2021-03-18T09:40:51.717" v="9" actId="47"/>
        <pc:sldMkLst>
          <pc:docMk/>
          <pc:sldMk cId="373183750" sldId="328"/>
        </pc:sldMkLst>
      </pc:sldChg>
      <pc:sldChg chg="del">
        <pc:chgData name="Stefano Tiberga" userId="831fed02382bdec3" providerId="LiveId" clId="{A4F27F2F-CB15-48AC-846F-E8D3EB7E150A}" dt="2021-03-18T09:40:51.941" v="10" actId="47"/>
        <pc:sldMkLst>
          <pc:docMk/>
          <pc:sldMk cId="3913705334" sldId="335"/>
        </pc:sldMkLst>
      </pc:sldChg>
      <pc:sldChg chg="del">
        <pc:chgData name="Stefano Tiberga" userId="831fed02382bdec3" providerId="LiveId" clId="{A4F27F2F-CB15-48AC-846F-E8D3EB7E150A}" dt="2021-03-18T09:40:52.264" v="11" actId="47"/>
        <pc:sldMkLst>
          <pc:docMk/>
          <pc:sldMk cId="0" sldId="337"/>
        </pc:sldMkLst>
      </pc:sldChg>
      <pc:sldChg chg="del">
        <pc:chgData name="Stefano Tiberga" userId="831fed02382bdec3" providerId="LiveId" clId="{A4F27F2F-CB15-48AC-846F-E8D3EB7E150A}" dt="2021-03-18T09:40:53.031" v="13" actId="47"/>
        <pc:sldMkLst>
          <pc:docMk/>
          <pc:sldMk cId="0" sldId="343"/>
        </pc:sldMkLst>
      </pc:sldChg>
      <pc:sldChg chg="del">
        <pc:chgData name="Stefano Tiberga" userId="831fed02382bdec3" providerId="LiveId" clId="{A4F27F2F-CB15-48AC-846F-E8D3EB7E150A}" dt="2021-03-18T09:40:53.906" v="16" actId="47"/>
        <pc:sldMkLst>
          <pc:docMk/>
          <pc:sldMk cId="0" sldId="353"/>
        </pc:sldMkLst>
      </pc:sldChg>
      <pc:sldChg chg="del">
        <pc:chgData name="Stefano Tiberga" userId="831fed02382bdec3" providerId="LiveId" clId="{A4F27F2F-CB15-48AC-846F-E8D3EB7E150A}" dt="2021-03-18T09:40:52.607" v="12" actId="47"/>
        <pc:sldMkLst>
          <pc:docMk/>
          <pc:sldMk cId="0" sldId="354"/>
        </pc:sldMkLst>
      </pc:sldChg>
      <pc:sldChg chg="del">
        <pc:chgData name="Stefano Tiberga" userId="831fed02382bdec3" providerId="LiveId" clId="{A4F27F2F-CB15-48AC-846F-E8D3EB7E150A}" dt="2021-03-18T09:40:53.360" v="14" actId="47"/>
        <pc:sldMkLst>
          <pc:docMk/>
          <pc:sldMk cId="0" sldId="358"/>
        </pc:sldMkLst>
      </pc:sldChg>
      <pc:sldChg chg="del">
        <pc:chgData name="Stefano Tiberga" userId="831fed02382bdec3" providerId="LiveId" clId="{A4F27F2F-CB15-48AC-846F-E8D3EB7E150A}" dt="2021-03-18T09:40:53.674" v="15" actId="47"/>
        <pc:sldMkLst>
          <pc:docMk/>
          <pc:sldMk cId="0" sldId="359"/>
        </pc:sldMkLst>
      </pc:sldChg>
      <pc:sldChg chg="del">
        <pc:chgData name="Stefano Tiberga" userId="831fed02382bdec3" providerId="LiveId" clId="{A4F27F2F-CB15-48AC-846F-E8D3EB7E150A}" dt="2021-03-18T09:39:02.424" v="0" actId="47"/>
        <pc:sldMkLst>
          <pc:docMk/>
          <pc:sldMk cId="2000533882" sldId="363"/>
        </pc:sldMkLst>
      </pc:sldChg>
      <pc:sldChg chg="addSp delSp modSp new mod addCm">
        <pc:chgData name="Stefano Tiberga" userId="831fed02382bdec3" providerId="LiveId" clId="{A4F27F2F-CB15-48AC-846F-E8D3EB7E150A}" dt="2021-03-18T10:13:51.516" v="161" actId="122"/>
        <pc:sldMkLst>
          <pc:docMk/>
          <pc:sldMk cId="4283405389" sldId="363"/>
        </pc:sldMkLst>
        <pc:spChg chg="add mod">
          <ac:chgData name="Stefano Tiberga" userId="831fed02382bdec3" providerId="LiveId" clId="{A4F27F2F-CB15-48AC-846F-E8D3EB7E150A}" dt="2021-03-18T10:11:05.644" v="143" actId="113"/>
          <ac:spMkLst>
            <pc:docMk/>
            <pc:sldMk cId="4283405389" sldId="363"/>
            <ac:spMk id="6" creationId="{87D782DC-E5EC-4849-B9F4-43699111ECD0}"/>
          </ac:spMkLst>
        </pc:spChg>
        <pc:spChg chg="add del">
          <ac:chgData name="Stefano Tiberga" userId="831fed02382bdec3" providerId="LiveId" clId="{A4F27F2F-CB15-48AC-846F-E8D3EB7E150A}" dt="2021-03-18T10:09:01.428" v="38"/>
          <ac:spMkLst>
            <pc:docMk/>
            <pc:sldMk cId="4283405389" sldId="363"/>
            <ac:spMk id="7" creationId="{418BB066-2BDF-4630-B237-BD18B77AB290}"/>
          </ac:spMkLst>
        </pc:spChg>
        <pc:spChg chg="add del">
          <ac:chgData name="Stefano Tiberga" userId="831fed02382bdec3" providerId="LiveId" clId="{A4F27F2F-CB15-48AC-846F-E8D3EB7E150A}" dt="2021-03-18T10:09:01.428" v="38"/>
          <ac:spMkLst>
            <pc:docMk/>
            <pc:sldMk cId="4283405389" sldId="363"/>
            <ac:spMk id="8" creationId="{2EA3FB5D-0075-4475-88AB-285E131DCE5F}"/>
          </ac:spMkLst>
        </pc:spChg>
        <pc:spChg chg="add mod">
          <ac:chgData name="Stefano Tiberga" userId="831fed02382bdec3" providerId="LiveId" clId="{A4F27F2F-CB15-48AC-846F-E8D3EB7E150A}" dt="2021-03-18T10:13:51.516" v="161" actId="122"/>
          <ac:spMkLst>
            <pc:docMk/>
            <pc:sldMk cId="4283405389" sldId="363"/>
            <ac:spMk id="13" creationId="{AD09DF7C-3CE4-408A-B5F2-1ACD26BCBE8C}"/>
          </ac:spMkLst>
        </pc:spChg>
        <pc:graphicFrameChg chg="add del mod">
          <ac:chgData name="Stefano Tiberga" userId="831fed02382bdec3" providerId="LiveId" clId="{A4F27F2F-CB15-48AC-846F-E8D3EB7E150A}" dt="2021-03-18T10:09:01.428" v="38"/>
          <ac:graphicFrameMkLst>
            <pc:docMk/>
            <pc:sldMk cId="4283405389" sldId="363"/>
            <ac:graphicFrameMk id="9" creationId="{40250349-B680-4064-AFF4-85F28A2D4B91}"/>
          </ac:graphicFrameMkLst>
        </pc:graphicFrameChg>
        <pc:graphicFrameChg chg="add del mod">
          <ac:chgData name="Stefano Tiberga" userId="831fed02382bdec3" providerId="LiveId" clId="{A4F27F2F-CB15-48AC-846F-E8D3EB7E150A}" dt="2021-03-18T10:09:01.428" v="38"/>
          <ac:graphicFrameMkLst>
            <pc:docMk/>
            <pc:sldMk cId="4283405389" sldId="363"/>
            <ac:graphicFrameMk id="10" creationId="{BC56721B-14F8-4F19-AC54-9399AB9C836F}"/>
          </ac:graphicFrameMkLst>
        </pc:graphicFrameChg>
        <pc:graphicFrameChg chg="add del mod">
          <ac:chgData name="Stefano Tiberga" userId="831fed02382bdec3" providerId="LiveId" clId="{A4F27F2F-CB15-48AC-846F-E8D3EB7E150A}" dt="2021-03-18T10:09:01.428" v="38"/>
          <ac:graphicFrameMkLst>
            <pc:docMk/>
            <pc:sldMk cId="4283405389" sldId="363"/>
            <ac:graphicFrameMk id="11" creationId="{F24A0139-0797-497D-A29D-082DB9E5BC10}"/>
          </ac:graphicFrameMkLst>
        </pc:graphicFrameChg>
        <pc:graphicFrameChg chg="add del mod">
          <ac:chgData name="Stefano Tiberga" userId="831fed02382bdec3" providerId="LiveId" clId="{A4F27F2F-CB15-48AC-846F-E8D3EB7E150A}" dt="2021-03-18T10:09:01.428" v="38"/>
          <ac:graphicFrameMkLst>
            <pc:docMk/>
            <pc:sldMk cId="4283405389" sldId="363"/>
            <ac:graphicFrameMk id="12" creationId="{ED5E1A13-2D33-4905-8106-89A11867B1FA}"/>
          </ac:graphicFrameMkLst>
        </pc:graphicFrameChg>
        <pc:picChg chg="add mod">
          <ac:chgData name="Stefano Tiberga" userId="831fed02382bdec3" providerId="LiveId" clId="{A4F27F2F-CB15-48AC-846F-E8D3EB7E150A}" dt="2021-03-18T10:07:49.312" v="25" actId="14100"/>
          <ac:picMkLst>
            <pc:docMk/>
            <pc:sldMk cId="4283405389" sldId="363"/>
            <ac:picMk id="3" creationId="{31E4FB77-18C1-4349-8EF1-5062E192F12B}"/>
          </ac:picMkLst>
        </pc:picChg>
        <pc:picChg chg="add mod">
          <ac:chgData name="Stefano Tiberga" userId="831fed02382bdec3" providerId="LiveId" clId="{A4F27F2F-CB15-48AC-846F-E8D3EB7E150A}" dt="2021-03-18T10:08:03.394" v="29" actId="14100"/>
          <ac:picMkLst>
            <pc:docMk/>
            <pc:sldMk cId="4283405389" sldId="363"/>
            <ac:picMk id="5" creationId="{0682CFD9-AC4E-43F1-8C40-1E5AC161BB20}"/>
          </ac:picMkLst>
        </pc:picChg>
        <pc:picChg chg="add del">
          <ac:chgData name="Stefano Tiberga" userId="831fed02382bdec3" providerId="LiveId" clId="{A4F27F2F-CB15-48AC-846F-E8D3EB7E150A}" dt="2021-03-18T10:09:01.428" v="38"/>
          <ac:picMkLst>
            <pc:docMk/>
            <pc:sldMk cId="4283405389" sldId="363"/>
            <ac:picMk id="1026" creationId="{563AB9D0-EADF-4B99-B60B-74387A8F7FF3}"/>
          </ac:picMkLst>
        </pc:picChg>
        <pc:picChg chg="add del">
          <ac:chgData name="Stefano Tiberga" userId="831fed02382bdec3" providerId="LiveId" clId="{A4F27F2F-CB15-48AC-846F-E8D3EB7E150A}" dt="2021-03-18T10:09:01.428" v="38"/>
          <ac:picMkLst>
            <pc:docMk/>
            <pc:sldMk cId="4283405389" sldId="363"/>
            <ac:picMk id="1027" creationId="{18E134D2-DE69-4A1E-A22E-FEC15107CA95}"/>
          </ac:picMkLst>
        </pc:picChg>
        <pc:picChg chg="add del">
          <ac:chgData name="Stefano Tiberga" userId="831fed02382bdec3" providerId="LiveId" clId="{A4F27F2F-CB15-48AC-846F-E8D3EB7E150A}" dt="2021-03-18T10:09:01.428" v="38"/>
          <ac:picMkLst>
            <pc:docMk/>
            <pc:sldMk cId="4283405389" sldId="363"/>
            <ac:picMk id="1028" creationId="{F237C259-7CFD-4527-A43E-F908B25EEFF5}"/>
          </ac:picMkLst>
        </pc:picChg>
        <pc:picChg chg="add del">
          <ac:chgData name="Stefano Tiberga" userId="831fed02382bdec3" providerId="LiveId" clId="{A4F27F2F-CB15-48AC-846F-E8D3EB7E150A}" dt="2021-03-18T10:09:01.428" v="38"/>
          <ac:picMkLst>
            <pc:docMk/>
            <pc:sldMk cId="4283405389" sldId="363"/>
            <ac:picMk id="1029" creationId="{BCBD6634-F095-4F8F-8CAD-46E45AB3C37B}"/>
          </ac:picMkLst>
        </pc:picChg>
        <pc:picChg chg="add del">
          <ac:chgData name="Stefano Tiberga" userId="831fed02382bdec3" providerId="LiveId" clId="{A4F27F2F-CB15-48AC-846F-E8D3EB7E150A}" dt="2021-03-18T10:09:01.428" v="38"/>
          <ac:picMkLst>
            <pc:docMk/>
            <pc:sldMk cId="4283405389" sldId="363"/>
            <ac:picMk id="1030" creationId="{E7289F45-BE80-433C-ADD9-0E1ACAADA3A8}"/>
          </ac:picMkLst>
        </pc:picChg>
        <pc:picChg chg="add del">
          <ac:chgData name="Stefano Tiberga" userId="831fed02382bdec3" providerId="LiveId" clId="{A4F27F2F-CB15-48AC-846F-E8D3EB7E150A}" dt="2021-03-18T10:09:01.428" v="38"/>
          <ac:picMkLst>
            <pc:docMk/>
            <pc:sldMk cId="4283405389" sldId="363"/>
            <ac:picMk id="1031" creationId="{CDC473BD-8CE2-4E43-8F94-661D3189C987}"/>
          </ac:picMkLst>
        </pc:picChg>
      </pc:sldChg>
      <pc:sldChg chg="addSp modSp new mod">
        <pc:chgData name="Stefano Tiberga" userId="831fed02382bdec3" providerId="LiveId" clId="{A4F27F2F-CB15-48AC-846F-E8D3EB7E150A}" dt="2021-03-18T14:39:12.065" v="211" actId="120"/>
        <pc:sldMkLst>
          <pc:docMk/>
          <pc:sldMk cId="2327804277" sldId="364"/>
        </pc:sldMkLst>
        <pc:spChg chg="add mod">
          <ac:chgData name="Stefano Tiberga" userId="831fed02382bdec3" providerId="LiveId" clId="{A4F27F2F-CB15-48AC-846F-E8D3EB7E150A}" dt="2021-03-18T14:37:13.431" v="174" actId="1076"/>
          <ac:spMkLst>
            <pc:docMk/>
            <pc:sldMk cId="2327804277" sldId="364"/>
            <ac:spMk id="4" creationId="{1B748359-AC6E-471F-992E-8787714FAF02}"/>
          </ac:spMkLst>
        </pc:spChg>
        <pc:spChg chg="add mod">
          <ac:chgData name="Stefano Tiberga" userId="831fed02382bdec3" providerId="LiveId" clId="{A4F27F2F-CB15-48AC-846F-E8D3EB7E150A}" dt="2021-03-18T14:39:12.065" v="211" actId="120"/>
          <ac:spMkLst>
            <pc:docMk/>
            <pc:sldMk cId="2327804277" sldId="364"/>
            <ac:spMk id="5" creationId="{2EBF3986-82A5-440F-A855-ECA8DE355A4D}"/>
          </ac:spMkLst>
        </pc:spChg>
        <pc:picChg chg="add mod">
          <ac:chgData name="Stefano Tiberga" userId="831fed02382bdec3" providerId="LiveId" clId="{A4F27F2F-CB15-48AC-846F-E8D3EB7E150A}" dt="2021-03-18T14:36:37.806" v="167" actId="962"/>
          <ac:picMkLst>
            <pc:docMk/>
            <pc:sldMk cId="2327804277" sldId="364"/>
            <ac:picMk id="3" creationId="{9FEE9960-C717-441D-AFFC-7D7AF2DA7FC8}"/>
          </ac:picMkLst>
        </pc:picChg>
      </pc:sldChg>
      <pc:sldChg chg="addSp modSp new mod">
        <pc:chgData name="Stefano Tiberga" userId="831fed02382bdec3" providerId="LiveId" clId="{A4F27F2F-CB15-48AC-846F-E8D3EB7E150A}" dt="2021-03-18T15:31:12.837" v="636" actId="114"/>
        <pc:sldMkLst>
          <pc:docMk/>
          <pc:sldMk cId="22283024" sldId="365"/>
        </pc:sldMkLst>
        <pc:spChg chg="add mod">
          <ac:chgData name="Stefano Tiberga" userId="831fed02382bdec3" providerId="LiveId" clId="{A4F27F2F-CB15-48AC-846F-E8D3EB7E150A}" dt="2021-03-18T15:31:12.837" v="636" actId="114"/>
          <ac:spMkLst>
            <pc:docMk/>
            <pc:sldMk cId="22283024" sldId="365"/>
            <ac:spMk id="2" creationId="{1B979C1C-64E6-498D-93F8-D3FD2AD0D134}"/>
          </ac:spMkLst>
        </pc:spChg>
        <pc:spChg chg="add mod">
          <ac:chgData name="Stefano Tiberga" userId="831fed02382bdec3" providerId="LiveId" clId="{A4F27F2F-CB15-48AC-846F-E8D3EB7E150A}" dt="2021-03-18T15:29:30.387" v="566" actId="14100"/>
          <ac:spMkLst>
            <pc:docMk/>
            <pc:sldMk cId="22283024" sldId="365"/>
            <ac:spMk id="5" creationId="{528A06E8-7319-4A64-A4C1-4866C75CED9C}"/>
          </ac:spMkLst>
        </pc:spChg>
        <pc:picChg chg="add mod">
          <ac:chgData name="Stefano Tiberga" userId="831fed02382bdec3" providerId="LiveId" clId="{A4F27F2F-CB15-48AC-846F-E8D3EB7E150A}" dt="2021-03-18T15:29:45.387" v="570" actId="14100"/>
          <ac:picMkLst>
            <pc:docMk/>
            <pc:sldMk cId="22283024" sldId="365"/>
            <ac:picMk id="4" creationId="{1F2BF11B-1D0C-4AA2-B03B-3E6538C9C2EE}"/>
          </ac:picMkLst>
        </pc:picChg>
      </pc:sldChg>
      <pc:sldChg chg="new del">
        <pc:chgData name="Stefano Tiberga" userId="831fed02382bdec3" providerId="LiveId" clId="{A4F27F2F-CB15-48AC-846F-E8D3EB7E150A}" dt="2021-03-18T15:14:26.931" v="264" actId="47"/>
        <pc:sldMkLst>
          <pc:docMk/>
          <pc:sldMk cId="1675408922" sldId="365"/>
        </pc:sldMkLst>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21-03-18T11:08:14.373" idx="1">
    <p:pos x="10" y="10"/>
    <p:text/>
    <p:extLst>
      <p:ext uri="{C676402C-5697-4E1C-873F-D02D1690AC5C}">
        <p15:threadingInfo xmlns:p15="http://schemas.microsoft.com/office/powerpoint/2012/main" timeZoneBias="-60"/>
      </p:ext>
    </p:extLst>
  </p:cm>
  <p:cm authorId="1" dt="2021-03-18T11:08:28.374" idx="2">
    <p:pos x="146" y="146"/>
    <p:text/>
    <p:extLst>
      <p:ext uri="{C676402C-5697-4E1C-873F-D02D1690AC5C}">
        <p15:threadingInfo xmlns:p15="http://schemas.microsoft.com/office/powerpoint/2012/main" timeZoneBias="-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D5E378-B8E3-4AE0-91F9-A56D7FF2CAFB}" type="datetimeFigureOut">
              <a:rPr lang="it-IT" smtClean="0"/>
              <a:t>22/03/2021</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2E4DC4-D0ED-4138-BB4A-37C3206C13E1}" type="slidenum">
              <a:rPr lang="it-IT" smtClean="0"/>
              <a:t>‹N›</a:t>
            </a:fld>
            <a:endParaRPr lang="it-IT"/>
          </a:p>
        </p:txBody>
      </p:sp>
    </p:spTree>
    <p:extLst>
      <p:ext uri="{BB962C8B-B14F-4D97-AF65-F5344CB8AC3E}">
        <p14:creationId xmlns:p14="http://schemas.microsoft.com/office/powerpoint/2010/main" val="12741690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it-IT"/>
              <a:t>Fare clic per modificare lo stile del titolo</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651784B0-B870-4116-A294-6C4347F9DA7E}" type="datetimeFigureOut">
              <a:rPr lang="it-IT" smtClean="0"/>
              <a:pPr/>
              <a:t>22/03/2021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8FECE98-3AAC-4BD8-95BE-16A19EAD54C9}" type="slidenum">
              <a:rPr lang="it-IT" smtClean="0"/>
              <a:pPr/>
              <a:t>‹N›</a:t>
            </a:fld>
            <a:endParaRPr lang="it-IT"/>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0000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651784B0-B870-4116-A294-6C4347F9DA7E}" type="datetimeFigureOut">
              <a:rPr lang="it-IT" smtClean="0"/>
              <a:pPr/>
              <a:t>22/03/2021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8FECE98-3AAC-4BD8-95BE-16A19EAD54C9}" type="slidenum">
              <a:rPr lang="it-IT" smtClean="0"/>
              <a:pPr/>
              <a:t>‹N›</a:t>
            </a:fld>
            <a:endParaRPr lang="it-IT"/>
          </a:p>
        </p:txBody>
      </p:sp>
    </p:spTree>
    <p:extLst>
      <p:ext uri="{BB962C8B-B14F-4D97-AF65-F5344CB8AC3E}">
        <p14:creationId xmlns:p14="http://schemas.microsoft.com/office/powerpoint/2010/main" val="3823010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it-IT"/>
              <a:t>Fare clic per modificare lo stile del titolo</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651784B0-B870-4116-A294-6C4347F9DA7E}" type="datetimeFigureOut">
              <a:rPr lang="it-IT" smtClean="0"/>
              <a:pPr/>
              <a:t>22/03/2021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8FECE98-3AAC-4BD8-95BE-16A19EAD54C9}" type="slidenum">
              <a:rPr lang="it-IT" smtClean="0"/>
              <a:pPr/>
              <a:t>‹N›</a:t>
            </a:fld>
            <a:endParaRPr lang="it-IT"/>
          </a:p>
        </p:txBody>
      </p:sp>
    </p:spTree>
    <p:extLst>
      <p:ext uri="{BB962C8B-B14F-4D97-AF65-F5344CB8AC3E}">
        <p14:creationId xmlns:p14="http://schemas.microsoft.com/office/powerpoint/2010/main" val="28422375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it-IT"/>
              <a:t>Fare clic per modificare lo stile del titolo</a:t>
            </a:r>
            <a:endParaRPr lang="en-US" dirty="0"/>
          </a:p>
        </p:txBody>
      </p:sp>
      <p:sp>
        <p:nvSpPr>
          <p:cNvPr id="3" name="Content Placeholder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651784B0-B870-4116-A294-6C4347F9DA7E}" type="datetimeFigureOut">
              <a:rPr lang="it-IT" smtClean="0"/>
              <a:pPr/>
              <a:t>22/03/2021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8FECE98-3AAC-4BD8-95BE-16A19EAD54C9}" type="slidenum">
              <a:rPr lang="it-IT" smtClean="0"/>
              <a:pPr/>
              <a:t>‹N›</a:t>
            </a:fld>
            <a:endParaRPr lang="it-IT"/>
          </a:p>
        </p:txBody>
      </p:sp>
    </p:spTree>
    <p:extLst>
      <p:ext uri="{BB962C8B-B14F-4D97-AF65-F5344CB8AC3E}">
        <p14:creationId xmlns:p14="http://schemas.microsoft.com/office/powerpoint/2010/main" val="7953583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it-IT"/>
              <a:t>Fare clic per modificare lo stile del titolo</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Date Placeholder 3"/>
          <p:cNvSpPr>
            <a:spLocks noGrp="1"/>
          </p:cNvSpPr>
          <p:nvPr>
            <p:ph type="dt" sz="half" idx="10"/>
          </p:nvPr>
        </p:nvSpPr>
        <p:spPr/>
        <p:txBody>
          <a:bodyPr/>
          <a:lstStyle/>
          <a:p>
            <a:fld id="{651784B0-B870-4116-A294-6C4347F9DA7E}" type="datetimeFigureOut">
              <a:rPr lang="it-IT" smtClean="0"/>
              <a:pPr/>
              <a:t>22/03/2021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8FECE98-3AAC-4BD8-95BE-16A19EAD54C9}" type="slidenum">
              <a:rPr lang="it-IT" smtClean="0"/>
              <a:pPr/>
              <a:t>‹N›</a:t>
            </a:fld>
            <a:endParaRPr lang="it-IT"/>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64647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it-IT"/>
              <a:t>Fare clic per modificare lo stile del titolo</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651784B0-B870-4116-A294-6C4347F9DA7E}" type="datetimeFigureOut">
              <a:rPr lang="it-IT" smtClean="0"/>
              <a:pPr/>
              <a:t>22/03/2021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88FECE98-3AAC-4BD8-95BE-16A19EAD54C9}" type="slidenum">
              <a:rPr lang="it-IT" smtClean="0"/>
              <a:pPr/>
              <a:t>‹N›</a:t>
            </a:fld>
            <a:endParaRPr lang="it-IT"/>
          </a:p>
        </p:txBody>
      </p:sp>
    </p:spTree>
    <p:extLst>
      <p:ext uri="{BB962C8B-B14F-4D97-AF65-F5344CB8AC3E}">
        <p14:creationId xmlns:p14="http://schemas.microsoft.com/office/powerpoint/2010/main" val="33497038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it-IT"/>
              <a:t>Fare clic per modificare lo stile del titolo</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Content Placeholder 3"/>
          <p:cNvSpPr>
            <a:spLocks noGrp="1"/>
          </p:cNvSpPr>
          <p:nvPr>
            <p:ph sz="half" idx="2"/>
          </p:nvPr>
        </p:nvSpPr>
        <p:spPr>
          <a:xfrm>
            <a:off x="1097280" y="2582334"/>
            <a:ext cx="4937760" cy="33782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Content Placeholder 5"/>
          <p:cNvSpPr>
            <a:spLocks noGrp="1"/>
          </p:cNvSpPr>
          <p:nvPr>
            <p:ph sz="quarter" idx="4"/>
          </p:nvPr>
        </p:nvSpPr>
        <p:spPr>
          <a:xfrm>
            <a:off x="6217920" y="2582334"/>
            <a:ext cx="4937760" cy="33782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651784B0-B870-4116-A294-6C4347F9DA7E}" type="datetimeFigureOut">
              <a:rPr lang="it-IT" smtClean="0"/>
              <a:pPr/>
              <a:t>22/03/2021</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88FECE98-3AAC-4BD8-95BE-16A19EAD54C9}" type="slidenum">
              <a:rPr lang="it-IT" smtClean="0"/>
              <a:pPr/>
              <a:t>‹N›</a:t>
            </a:fld>
            <a:endParaRPr lang="it-IT"/>
          </a:p>
        </p:txBody>
      </p:sp>
    </p:spTree>
    <p:extLst>
      <p:ext uri="{BB962C8B-B14F-4D97-AF65-F5344CB8AC3E}">
        <p14:creationId xmlns:p14="http://schemas.microsoft.com/office/powerpoint/2010/main" val="30172040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Date Placeholder 2"/>
          <p:cNvSpPr>
            <a:spLocks noGrp="1"/>
          </p:cNvSpPr>
          <p:nvPr>
            <p:ph type="dt" sz="half" idx="10"/>
          </p:nvPr>
        </p:nvSpPr>
        <p:spPr/>
        <p:txBody>
          <a:bodyPr/>
          <a:lstStyle/>
          <a:p>
            <a:fld id="{651784B0-B870-4116-A294-6C4347F9DA7E}" type="datetimeFigureOut">
              <a:rPr lang="it-IT" smtClean="0"/>
              <a:pPr/>
              <a:t>22/03/2021</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88FECE98-3AAC-4BD8-95BE-16A19EAD54C9}" type="slidenum">
              <a:rPr lang="it-IT" smtClean="0"/>
              <a:pPr/>
              <a:t>‹N›</a:t>
            </a:fld>
            <a:endParaRPr lang="it-IT"/>
          </a:p>
        </p:txBody>
      </p:sp>
    </p:spTree>
    <p:extLst>
      <p:ext uri="{BB962C8B-B14F-4D97-AF65-F5344CB8AC3E}">
        <p14:creationId xmlns:p14="http://schemas.microsoft.com/office/powerpoint/2010/main" val="8938200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651784B0-B870-4116-A294-6C4347F9DA7E}" type="datetimeFigureOut">
              <a:rPr lang="it-IT" smtClean="0"/>
              <a:pPr/>
              <a:t>22/03/2021</a:t>
            </a:fld>
            <a:endParaRPr lang="it-IT"/>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it-IT"/>
          </a:p>
        </p:txBody>
      </p:sp>
      <p:sp>
        <p:nvSpPr>
          <p:cNvPr id="9" name="Slide Number Placeholder 8"/>
          <p:cNvSpPr>
            <a:spLocks noGrp="1"/>
          </p:cNvSpPr>
          <p:nvPr>
            <p:ph type="sldNum" sz="quarter" idx="12"/>
          </p:nvPr>
        </p:nvSpPr>
        <p:spPr/>
        <p:txBody>
          <a:bodyPr/>
          <a:lstStyle/>
          <a:p>
            <a:fld id="{88FECE98-3AAC-4BD8-95BE-16A19EAD54C9}" type="slidenum">
              <a:rPr lang="it-IT" smtClean="0"/>
              <a:pPr/>
              <a:t>‹N›</a:t>
            </a:fld>
            <a:endParaRPr lang="it-IT"/>
          </a:p>
        </p:txBody>
      </p:sp>
    </p:spTree>
    <p:extLst>
      <p:ext uri="{BB962C8B-B14F-4D97-AF65-F5344CB8AC3E}">
        <p14:creationId xmlns:p14="http://schemas.microsoft.com/office/powerpoint/2010/main" val="2976845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it-IT"/>
              <a:t>Fare clic per modificare lo stile del titolo</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651784B0-B870-4116-A294-6C4347F9DA7E}" type="datetimeFigureOut">
              <a:rPr lang="it-IT" smtClean="0"/>
              <a:pPr/>
              <a:t>22/03/2021</a:t>
            </a:fld>
            <a:endParaRPr lang="it-IT"/>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it-IT"/>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88FECE98-3AAC-4BD8-95BE-16A19EAD54C9}" type="slidenum">
              <a:rPr lang="it-IT" smtClean="0"/>
              <a:pPr/>
              <a:t>‹N›</a:t>
            </a:fld>
            <a:endParaRPr lang="it-IT"/>
          </a:p>
        </p:txBody>
      </p:sp>
    </p:spTree>
    <p:extLst>
      <p:ext uri="{BB962C8B-B14F-4D97-AF65-F5344CB8AC3E}">
        <p14:creationId xmlns:p14="http://schemas.microsoft.com/office/powerpoint/2010/main" val="2146483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it-IT"/>
              <a:t>Fare clic per modificare lo stile del titolo</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Date Placeholder 4"/>
          <p:cNvSpPr>
            <a:spLocks noGrp="1"/>
          </p:cNvSpPr>
          <p:nvPr>
            <p:ph type="dt" sz="half" idx="10"/>
          </p:nvPr>
        </p:nvSpPr>
        <p:spPr/>
        <p:txBody>
          <a:bodyPr/>
          <a:lstStyle/>
          <a:p>
            <a:fld id="{651784B0-B870-4116-A294-6C4347F9DA7E}" type="datetimeFigureOut">
              <a:rPr lang="it-IT" smtClean="0"/>
              <a:pPr/>
              <a:t>22/03/2021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88FECE98-3AAC-4BD8-95BE-16A19EAD54C9}" type="slidenum">
              <a:rPr lang="it-IT" smtClean="0"/>
              <a:pPr/>
              <a:t>‹N›</a:t>
            </a:fld>
            <a:endParaRPr lang="it-IT"/>
          </a:p>
        </p:txBody>
      </p:sp>
    </p:spTree>
    <p:extLst>
      <p:ext uri="{BB962C8B-B14F-4D97-AF65-F5344CB8AC3E}">
        <p14:creationId xmlns:p14="http://schemas.microsoft.com/office/powerpoint/2010/main" val="518921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it-IT"/>
              <a:t>Fare clic per modificare lo stile del titolo</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651784B0-B870-4116-A294-6C4347F9DA7E}" type="datetimeFigureOut">
              <a:rPr lang="it-IT" smtClean="0"/>
              <a:pPr/>
              <a:t>22/03/2021</a:t>
            </a:fld>
            <a:endParaRPr lang="it-IT"/>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it-IT"/>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88FECE98-3AAC-4BD8-95BE-16A19EAD54C9}" type="slidenum">
              <a:rPr lang="it-IT" smtClean="0"/>
              <a:pPr/>
              <a:t>‹N›</a:t>
            </a:fld>
            <a:endParaRPr lang="it-IT"/>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37963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1.jf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3.jfif"/><Relationship Id="rId2" Type="http://schemas.openxmlformats.org/officeDocument/2006/relationships/hyperlink" Target="https://www.epicentro.iss.it/gyts/pdf/Italy%20GYTS%202018%20Factsheet%20(Ages%2013-15)%20FINAL_TAG508.pdf"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comments" Target="../comments/comment1.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0"/>
            <a:ext cx="10515600" cy="1325563"/>
          </a:xfrm>
        </p:spPr>
        <p:txBody>
          <a:bodyPr>
            <a:normAutofit/>
          </a:bodyPr>
          <a:lstStyle/>
          <a:p>
            <a:pPr algn="ctr"/>
            <a:r>
              <a:rPr lang="it-IT" sz="3200" b="1" u="sng" dirty="0">
                <a:solidFill>
                  <a:srgbClr val="FF0000"/>
                </a:solidFill>
                <a:latin typeface="Times New Roman" pitchFamily="18" charset="0"/>
                <a:cs typeface="Times New Roman" pitchFamily="18" charset="0"/>
              </a:rPr>
              <a:t>LA PUBBLICITÀ OCCULTA </a:t>
            </a:r>
          </a:p>
        </p:txBody>
      </p:sp>
      <p:pic>
        <p:nvPicPr>
          <p:cNvPr id="4" name="Segnaposto contenuto 3" descr="Adolf_Hohenstein_-_Fiammiferi_senza_fosforo_-_1905.jpg"/>
          <p:cNvPicPr>
            <a:picLocks noGrp="1" noChangeAspect="1"/>
          </p:cNvPicPr>
          <p:nvPr>
            <p:ph idx="1"/>
          </p:nvPr>
        </p:nvPicPr>
        <p:blipFill>
          <a:blip r:embed="rId2" cstate="print"/>
          <a:stretch>
            <a:fillRect/>
          </a:stretch>
        </p:blipFill>
        <p:spPr>
          <a:xfrm>
            <a:off x="4753309" y="1451472"/>
            <a:ext cx="2685382" cy="4669109"/>
          </a:xfr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786685" y="231820"/>
            <a:ext cx="10515600" cy="6626180"/>
          </a:xfrm>
        </p:spPr>
        <p:txBody>
          <a:bodyPr/>
          <a:lstStyle/>
          <a:p>
            <a:pPr algn="ctr">
              <a:lnSpc>
                <a:spcPct val="100000"/>
              </a:lnSpc>
            </a:pPr>
            <a:r>
              <a:rPr lang="it-IT" sz="2200" dirty="0">
                <a:solidFill>
                  <a:schemeClr val="tx1"/>
                </a:solidFill>
                <a:latin typeface="Times New Roman" pitchFamily="18" charset="0"/>
                <a:cs typeface="Times New Roman" pitchFamily="18" charset="0"/>
              </a:rPr>
              <a:t>Ma anche in tempi ben più recenti: pensiamo a </a:t>
            </a:r>
            <a:r>
              <a:rPr lang="it-IT" sz="2200" b="1" dirty="0">
                <a:solidFill>
                  <a:schemeClr val="tx1"/>
                </a:solidFill>
                <a:latin typeface="Times New Roman" pitchFamily="18" charset="0"/>
                <a:cs typeface="Times New Roman" pitchFamily="18" charset="0"/>
              </a:rPr>
              <a:t>PAUL NEWMAN</a:t>
            </a:r>
            <a:r>
              <a:rPr lang="it-IT" sz="2200" dirty="0">
                <a:solidFill>
                  <a:schemeClr val="tx1"/>
                </a:solidFill>
                <a:latin typeface="Times New Roman" pitchFamily="18" charset="0"/>
                <a:cs typeface="Times New Roman" pitchFamily="18" charset="0"/>
              </a:rPr>
              <a:t> in «L’appartamento» film del 1960, ed in «Lo spaccone», film del 1961, dove il fumare incessante di Paul e del suo avversario «Minnesota Fats», rappresentano veri e proprio oggetti di scena essenziali alla rappresentazione dell’ambiente in cui si svolge la storia.</a:t>
            </a:r>
          </a:p>
          <a:p>
            <a:endParaRPr lang="it-IT" dirty="0"/>
          </a:p>
          <a:p>
            <a:pPr marL="0" indent="0">
              <a:buNone/>
            </a:pPr>
            <a:endParaRPr lang="it-IT" dirty="0"/>
          </a:p>
        </p:txBody>
      </p:sp>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85302" y="1939611"/>
            <a:ext cx="4203291" cy="4176755"/>
          </a:xfrm>
          <a:prstGeom prst="rect">
            <a:avLst/>
          </a:prstGeom>
        </p:spPr>
      </p:pic>
    </p:spTree>
    <p:extLst>
      <p:ext uri="{BB962C8B-B14F-4D97-AF65-F5344CB8AC3E}">
        <p14:creationId xmlns:p14="http://schemas.microsoft.com/office/powerpoint/2010/main" val="35954922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4294967295"/>
          </p:nvPr>
        </p:nvSpPr>
        <p:spPr>
          <a:xfrm>
            <a:off x="505838" y="0"/>
            <a:ext cx="11115891" cy="6453188"/>
          </a:xfrm>
        </p:spPr>
        <p:txBody>
          <a:bodyPr/>
          <a:lstStyle/>
          <a:p>
            <a:pPr algn="ctr"/>
            <a:r>
              <a:rPr lang="it-IT" sz="2400" dirty="0">
                <a:solidFill>
                  <a:schemeClr val="tx1"/>
                </a:solidFill>
                <a:latin typeface="Times New Roman" pitchFamily="18" charset="0"/>
                <a:cs typeface="Times New Roman" pitchFamily="18" charset="0"/>
              </a:rPr>
              <a:t>E PER RIMANERE ANCORA A PAUL NEWMAN (PERALTRO MORTO DI CANCRO AI POLMONI NEL 2008) PENSIAMO AL PERSONAGGIO INTERPRETATO NE «LA STANGATA» FILM DEL 1973</a:t>
            </a:r>
          </a:p>
          <a:p>
            <a:endParaRPr lang="it-IT" dirty="0"/>
          </a:p>
          <a:p>
            <a:endParaRPr lang="it-IT" dirty="0"/>
          </a:p>
          <a:p>
            <a:endParaRPr lang="it-IT" dirty="0"/>
          </a:p>
          <a:p>
            <a:pPr algn="just"/>
            <a:endParaRPr lang="it-IT" dirty="0">
              <a:latin typeface="Times New Roman" pitchFamily="18" charset="0"/>
              <a:cs typeface="Times New Roman" pitchFamily="18" charset="0"/>
            </a:endParaRPr>
          </a:p>
          <a:p>
            <a:pPr algn="ctr"/>
            <a:r>
              <a:rPr lang="it-IT" sz="2400" dirty="0">
                <a:solidFill>
                  <a:schemeClr val="tx1"/>
                </a:solidFill>
                <a:latin typeface="Times New Roman" pitchFamily="18" charset="0"/>
                <a:cs typeface="Times New Roman" pitchFamily="18" charset="0"/>
              </a:rPr>
              <a:t>MA NON SOLO CINEMA AMERICANO, PENSIAMO ANCHE AL CINEMA ITALIANO DI QUEGLI ANNI: </a:t>
            </a:r>
          </a:p>
          <a:p>
            <a:pPr algn="just"/>
            <a:endParaRPr lang="it-IT" dirty="0">
              <a:latin typeface="Times New Roman" pitchFamily="18" charset="0"/>
              <a:cs typeface="Times New Roman" pitchFamily="18" charset="0"/>
            </a:endParaRPr>
          </a:p>
        </p:txBody>
      </p:sp>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2541" y="1075001"/>
            <a:ext cx="4276725" cy="1800934"/>
          </a:xfrm>
          <a:prstGeom prst="rect">
            <a:avLst/>
          </a:prstGeom>
        </p:spPr>
      </p:pic>
      <p:pic>
        <p:nvPicPr>
          <p:cNvPr id="5" name="Immagin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79477" y="3950913"/>
            <a:ext cx="2944365" cy="2323938"/>
          </a:xfrm>
          <a:prstGeom prst="rect">
            <a:avLst/>
          </a:prstGeom>
        </p:spPr>
      </p:pic>
      <p:sp>
        <p:nvSpPr>
          <p:cNvPr id="6" name="CasellaDiTesto 5"/>
          <p:cNvSpPr txBox="1"/>
          <p:nvPr/>
        </p:nvSpPr>
        <p:spPr>
          <a:xfrm>
            <a:off x="37655" y="4086882"/>
            <a:ext cx="2588653" cy="1938992"/>
          </a:xfrm>
          <a:prstGeom prst="rect">
            <a:avLst/>
          </a:prstGeom>
          <a:noFill/>
        </p:spPr>
        <p:txBody>
          <a:bodyPr wrap="square" rtlCol="0">
            <a:spAutoFit/>
          </a:bodyPr>
          <a:lstStyle/>
          <a:p>
            <a:pPr algn="ctr"/>
            <a:r>
              <a:rPr lang="it-IT" sz="2400" dirty="0">
                <a:latin typeface="Times New Roman" pitchFamily="18" charset="0"/>
                <a:cs typeface="Times New Roman" pitchFamily="18" charset="0"/>
              </a:rPr>
              <a:t>MARCELLO MASTROIANNI IN «LA DOLCE VITA», FILM DEL 1960</a:t>
            </a:r>
          </a:p>
        </p:txBody>
      </p:sp>
      <p:sp>
        <p:nvSpPr>
          <p:cNvPr id="7" name="CasellaDiTesto 6"/>
          <p:cNvSpPr txBox="1"/>
          <p:nvPr/>
        </p:nvSpPr>
        <p:spPr>
          <a:xfrm>
            <a:off x="5856246" y="3902216"/>
            <a:ext cx="2266682" cy="2308324"/>
          </a:xfrm>
          <a:prstGeom prst="rect">
            <a:avLst/>
          </a:prstGeom>
          <a:noFill/>
        </p:spPr>
        <p:txBody>
          <a:bodyPr wrap="square" rtlCol="0">
            <a:spAutoFit/>
          </a:bodyPr>
          <a:lstStyle/>
          <a:p>
            <a:pPr algn="ctr"/>
            <a:r>
              <a:rPr lang="it-IT" sz="2400" dirty="0">
                <a:latin typeface="Times New Roman" pitchFamily="18" charset="0"/>
                <a:cs typeface="Times New Roman" pitchFamily="18" charset="0"/>
              </a:rPr>
              <a:t>CLINT EASTWOOD IN «PER UN PUGNO DI DOLLARI», FILM DEL 1964 </a:t>
            </a:r>
          </a:p>
        </p:txBody>
      </p:sp>
      <p:pic>
        <p:nvPicPr>
          <p:cNvPr id="8" name="Immagin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29266" y="3837905"/>
            <a:ext cx="3286125" cy="2436946"/>
          </a:xfrm>
          <a:prstGeom prst="rect">
            <a:avLst/>
          </a:prstGeom>
        </p:spPr>
      </p:pic>
    </p:spTree>
    <p:extLst>
      <p:ext uri="{BB962C8B-B14F-4D97-AF65-F5344CB8AC3E}">
        <p14:creationId xmlns:p14="http://schemas.microsoft.com/office/powerpoint/2010/main" val="787794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838200" y="218941"/>
            <a:ext cx="10515600" cy="5958022"/>
          </a:xfrm>
        </p:spPr>
        <p:txBody>
          <a:bodyPr>
            <a:normAutofit/>
          </a:bodyPr>
          <a:lstStyle/>
          <a:p>
            <a:pPr algn="ctr"/>
            <a:r>
              <a:rPr lang="it-IT" sz="2400" dirty="0">
                <a:solidFill>
                  <a:schemeClr val="tx1"/>
                </a:solidFill>
                <a:latin typeface="Times New Roman" pitchFamily="18" charset="0"/>
                <a:cs typeface="Times New Roman" pitchFamily="18" charset="0"/>
              </a:rPr>
              <a:t>Pensiamo anche ad uno dei personaggi più emblematici della produzione televisiva italiana, cioè il «Commissario Maigret» interpretato da Gino Cervi, difficile da pensare senza l’immancabile pipa (serie trasmessa dalla Rai nel 1964, seguita da una seconda nel 1966).</a:t>
            </a:r>
          </a:p>
        </p:txBody>
      </p:sp>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77830" y="2052536"/>
            <a:ext cx="6974732" cy="4124427"/>
          </a:xfrm>
          <a:prstGeom prst="rect">
            <a:avLst/>
          </a:prstGeom>
        </p:spPr>
      </p:pic>
    </p:spTree>
    <p:extLst>
      <p:ext uri="{BB962C8B-B14F-4D97-AF65-F5344CB8AC3E}">
        <p14:creationId xmlns:p14="http://schemas.microsoft.com/office/powerpoint/2010/main" val="39636061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4294967295"/>
          </p:nvPr>
        </p:nvSpPr>
        <p:spPr>
          <a:xfrm>
            <a:off x="872543" y="176051"/>
            <a:ext cx="10515600" cy="5932488"/>
          </a:xfrm>
        </p:spPr>
        <p:txBody>
          <a:bodyPr/>
          <a:lstStyle/>
          <a:p>
            <a:pPr algn="just"/>
            <a:r>
              <a:rPr lang="it-IT" dirty="0">
                <a:latin typeface="Times New Roman" pitchFamily="18" charset="0"/>
                <a:cs typeface="Times New Roman" pitchFamily="18" charset="0"/>
              </a:rPr>
              <a:t>Della capacità del cinema e dei suoi popolari personaggi di influenzare il costume, i comportamenti ed ovviamente anche i costumi di intere generazioni sono state ben consapevoli, non solo le industrie, ma anche le autorità sanitarie di vari Paesi, che, preoccupati dalla luce favorevole in cui il fumo era posto soprattutto agli occhi degli spettatori più giovani, solo nel 1999 sono riusciti a far diventare non fumatore uno dei personaggi più popolari e longevi della cinematografia mondiale, che fin dal primo film e con i suoi successivi eredi si caratterizzava per avere molto spesso una sigaretta in bocca.</a:t>
            </a:r>
          </a:p>
        </p:txBody>
      </p:sp>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0576" y="2711049"/>
            <a:ext cx="3771723" cy="2739905"/>
          </a:xfrm>
          <a:prstGeom prst="rect">
            <a:avLst/>
          </a:prstGeom>
        </p:spPr>
      </p:pic>
      <p:pic>
        <p:nvPicPr>
          <p:cNvPr id="5" name="Immagin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03842" y="2572440"/>
            <a:ext cx="3703035" cy="2786637"/>
          </a:xfrm>
          <a:prstGeom prst="rect">
            <a:avLst/>
          </a:prstGeom>
        </p:spPr>
      </p:pic>
      <p:sp>
        <p:nvSpPr>
          <p:cNvPr id="6" name="CasellaDiTesto 5"/>
          <p:cNvSpPr txBox="1"/>
          <p:nvPr/>
        </p:nvSpPr>
        <p:spPr>
          <a:xfrm>
            <a:off x="4056845" y="2842373"/>
            <a:ext cx="4146997" cy="2246769"/>
          </a:xfrm>
          <a:prstGeom prst="rect">
            <a:avLst/>
          </a:prstGeom>
          <a:noFill/>
        </p:spPr>
        <p:txBody>
          <a:bodyPr wrap="square" rtlCol="0">
            <a:spAutoFit/>
          </a:bodyPr>
          <a:lstStyle/>
          <a:p>
            <a:pPr algn="ctr"/>
            <a:r>
              <a:rPr lang="it-IT" sz="2000" dirty="0">
                <a:latin typeface="Times New Roman" pitchFamily="18" charset="0"/>
                <a:cs typeface="Times New Roman" pitchFamily="18" charset="0"/>
              </a:rPr>
              <a:t>Il personaggio di James Bond, nei romanzi di </a:t>
            </a:r>
            <a:r>
              <a:rPr lang="it-IT" sz="2000" dirty="0" err="1">
                <a:latin typeface="Times New Roman" pitchFamily="18" charset="0"/>
                <a:cs typeface="Times New Roman" pitchFamily="18" charset="0"/>
              </a:rPr>
              <a:t>Ian</a:t>
            </a:r>
            <a:r>
              <a:rPr lang="it-IT" sz="2000" dirty="0">
                <a:latin typeface="Times New Roman" pitchFamily="18" charset="0"/>
                <a:cs typeface="Times New Roman" pitchFamily="18" charset="0"/>
              </a:rPr>
              <a:t> Fleming veniva descritto come un accanito fumatore di ben 60 sigarette al giorno, e solo da diciannovesimo film della seria, con interprete Pierce Brosnan si astenne dal tabacco.</a:t>
            </a:r>
          </a:p>
        </p:txBody>
      </p:sp>
    </p:spTree>
    <p:extLst>
      <p:ext uri="{BB962C8B-B14F-4D97-AF65-F5344CB8AC3E}">
        <p14:creationId xmlns:p14="http://schemas.microsoft.com/office/powerpoint/2010/main" val="21043433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4294967295"/>
          </p:nvPr>
        </p:nvSpPr>
        <p:spPr>
          <a:xfrm>
            <a:off x="840658" y="206375"/>
            <a:ext cx="10515600" cy="5970588"/>
          </a:xfrm>
        </p:spPr>
        <p:txBody>
          <a:bodyPr>
            <a:normAutofit/>
          </a:bodyPr>
          <a:lstStyle/>
          <a:p>
            <a:pPr algn="just">
              <a:lnSpc>
                <a:spcPct val="100000"/>
              </a:lnSpc>
            </a:pPr>
            <a:r>
              <a:rPr lang="it-IT" sz="3200" dirty="0">
                <a:latin typeface="Times New Roman" pitchFamily="18" charset="0"/>
                <a:cs typeface="Times New Roman" pitchFamily="18" charset="0"/>
              </a:rPr>
              <a:t>Senza considerare i programmi televisivi degli anni Sessanta / Settanta in cui difficilmente si poteva assistere ad un programma di approfondimento giornalistico o di intrattenimento senza che alcuno di coloro che vi prendevano parte si accendesse prima o poi una sigaretta, mentre le trasmissioni di propaganda elettorale ed i dibattiti fra gli esponenti dei vari partiti (le cd. Tribune politiche) si svolgevano generalmente tra persone che dopo breve tempo si ritrovavano avvolte in dense nuvole di fumo, create da sigarette o pipe che quasi tutti fumavano, senza preoccupazione alcuna per la propria salute o per il messaggio trasmesso in televisione.</a:t>
            </a:r>
          </a:p>
        </p:txBody>
      </p:sp>
    </p:spTree>
    <p:extLst>
      <p:ext uri="{BB962C8B-B14F-4D97-AF65-F5344CB8AC3E}">
        <p14:creationId xmlns:p14="http://schemas.microsoft.com/office/powerpoint/2010/main" val="11534464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Immagine che contiene testo&#10;&#10;Descrizione generata automaticamente">
            <a:extLst>
              <a:ext uri="{FF2B5EF4-FFF2-40B4-BE49-F238E27FC236}">
                <a16:creationId xmlns:a16="http://schemas.microsoft.com/office/drawing/2014/main" id="{9FEE9960-C717-441D-AFFC-7D7AF2DA7F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085" y="208536"/>
            <a:ext cx="4348366" cy="2984487"/>
          </a:xfrm>
          <a:prstGeom prst="rect">
            <a:avLst/>
          </a:prstGeom>
        </p:spPr>
      </p:pic>
      <p:sp>
        <p:nvSpPr>
          <p:cNvPr id="4" name="CasellaDiTesto 3">
            <a:extLst>
              <a:ext uri="{FF2B5EF4-FFF2-40B4-BE49-F238E27FC236}">
                <a16:creationId xmlns:a16="http://schemas.microsoft.com/office/drawing/2014/main" id="{1B748359-AC6E-471F-992E-8787714FAF02}"/>
              </a:ext>
            </a:extLst>
          </p:cNvPr>
          <p:cNvSpPr txBox="1"/>
          <p:nvPr/>
        </p:nvSpPr>
        <p:spPr>
          <a:xfrm>
            <a:off x="4698459" y="334995"/>
            <a:ext cx="7357455" cy="2954655"/>
          </a:xfrm>
          <a:prstGeom prst="rect">
            <a:avLst/>
          </a:prstGeom>
          <a:noFill/>
        </p:spPr>
        <p:txBody>
          <a:bodyPr wrap="square" rtlCol="0">
            <a:spAutoFit/>
          </a:bodyPr>
          <a:lstStyle/>
          <a:p>
            <a:pPr algn="ctr"/>
            <a:r>
              <a:rPr lang="it-IT" sz="2400" b="0" i="0" dirty="0">
                <a:solidFill>
                  <a:srgbClr val="000000"/>
                </a:solidFill>
                <a:effectLst/>
                <a:latin typeface="Arial" panose="020B0604020202020204" pitchFamily="34" charset="0"/>
              </a:rPr>
              <a:t>Il Consiglio di Stato, con provvedimento n. 1929/03, ha sancito il </a:t>
            </a:r>
            <a:r>
              <a:rPr lang="it-IT" sz="2400" b="1" i="0" dirty="0">
                <a:solidFill>
                  <a:srgbClr val="000000"/>
                </a:solidFill>
                <a:effectLst/>
                <a:latin typeface="Arial" panose="020B0604020202020204" pitchFamily="34" charset="0"/>
              </a:rPr>
              <a:t>divieto assoluto di ogni forma di pubblicità dei prodotti da fumo, anche mediante strumenti indiretti e occulti</a:t>
            </a:r>
            <a:r>
              <a:rPr lang="it-IT" sz="2400" b="0" i="0" dirty="0">
                <a:solidFill>
                  <a:srgbClr val="000000"/>
                </a:solidFill>
                <a:effectLst/>
                <a:latin typeface="Arial" panose="020B0604020202020204" pitchFamily="34" charset="0"/>
              </a:rPr>
              <a:t>. Ne consegue che deve considerarsi ingannevole la pubblicità di una marca di sigarette attuata in forma indiretta o occulta all'interno di una pellicola cinematografica.</a:t>
            </a:r>
            <a:br>
              <a:rPr lang="it-IT" b="0" i="0" dirty="0">
                <a:solidFill>
                  <a:srgbClr val="000000"/>
                </a:solidFill>
                <a:effectLst/>
                <a:latin typeface="Arial" panose="020B0604020202020204" pitchFamily="34" charset="0"/>
              </a:rPr>
            </a:br>
            <a:endParaRPr lang="it-IT" dirty="0"/>
          </a:p>
        </p:txBody>
      </p:sp>
      <p:sp>
        <p:nvSpPr>
          <p:cNvPr id="5" name="CasellaDiTesto 4">
            <a:extLst>
              <a:ext uri="{FF2B5EF4-FFF2-40B4-BE49-F238E27FC236}">
                <a16:creationId xmlns:a16="http://schemas.microsoft.com/office/drawing/2014/main" id="{2EBF3986-82A5-440F-A855-ECA8DE355A4D}"/>
              </a:ext>
            </a:extLst>
          </p:cNvPr>
          <p:cNvSpPr txBox="1"/>
          <p:nvPr/>
        </p:nvSpPr>
        <p:spPr>
          <a:xfrm>
            <a:off x="389106" y="3289650"/>
            <a:ext cx="11666808" cy="2862322"/>
          </a:xfrm>
          <a:prstGeom prst="rect">
            <a:avLst/>
          </a:prstGeom>
          <a:noFill/>
        </p:spPr>
        <p:txBody>
          <a:bodyPr wrap="square" rtlCol="0">
            <a:spAutoFit/>
          </a:bodyPr>
          <a:lstStyle/>
          <a:p>
            <a:r>
              <a:rPr lang="it-IT" sz="2000" b="0" i="0" dirty="0">
                <a:solidFill>
                  <a:srgbClr val="000000"/>
                </a:solidFill>
                <a:effectLst/>
                <a:latin typeface="Arial" panose="020B0604020202020204" pitchFamily="34" charset="0"/>
              </a:rPr>
              <a:t>Il Consiglio di Stato ha dunque accolto il ricorso sulla base di alcuni principi:</a:t>
            </a:r>
          </a:p>
          <a:p>
            <a:pPr marL="342900" indent="-342900">
              <a:buAutoNum type="alphaUcParenR"/>
            </a:pPr>
            <a:r>
              <a:rPr lang="it-IT" sz="2000" b="0" i="0" dirty="0">
                <a:solidFill>
                  <a:srgbClr val="000000"/>
                </a:solidFill>
                <a:effectLst/>
                <a:latin typeface="Arial" panose="020B0604020202020204" pitchFamily="34" charset="0"/>
              </a:rPr>
              <a:t>Divieto di pubblicità dei prodotti da fumo, nazionali o esteri; </a:t>
            </a:r>
          </a:p>
          <a:p>
            <a:pPr marL="342900" indent="-342900">
              <a:buAutoNum type="alphaUcParenR"/>
            </a:pPr>
            <a:r>
              <a:rPr lang="it-IT" sz="2000" b="0" i="0" dirty="0">
                <a:solidFill>
                  <a:srgbClr val="000000"/>
                </a:solidFill>
                <a:effectLst/>
                <a:latin typeface="Arial" panose="020B0604020202020204" pitchFamily="34" charset="0"/>
              </a:rPr>
              <a:t>divieto delle "</a:t>
            </a:r>
            <a:r>
              <a:rPr lang="it-IT" sz="2000" b="0" i="1" dirty="0">
                <a:solidFill>
                  <a:srgbClr val="000000"/>
                </a:solidFill>
                <a:effectLst/>
                <a:latin typeface="Arial" panose="020B0604020202020204" pitchFamily="34" charset="0"/>
              </a:rPr>
              <a:t>forme indirette di propaganda pubblicitaria</a:t>
            </a:r>
            <a:r>
              <a:rPr lang="it-IT" sz="2000" b="0" i="0" dirty="0">
                <a:solidFill>
                  <a:srgbClr val="000000"/>
                </a:solidFill>
                <a:effectLst/>
                <a:latin typeface="Arial" panose="020B0604020202020204" pitchFamily="34" charset="0"/>
              </a:rPr>
              <a:t>" effettuate mediante messaggi occulti, sempre che sussista una "</a:t>
            </a:r>
            <a:r>
              <a:rPr lang="it-IT" sz="2000" b="0" i="1" dirty="0">
                <a:solidFill>
                  <a:srgbClr val="000000"/>
                </a:solidFill>
                <a:effectLst/>
                <a:latin typeface="Arial" panose="020B0604020202020204" pitchFamily="34" charset="0"/>
              </a:rPr>
              <a:t>connessione tra l'attività pubblicitaria ed i prodotti da fumo</a:t>
            </a:r>
            <a:r>
              <a:rPr lang="it-IT" sz="2000" b="0" i="0" dirty="0">
                <a:solidFill>
                  <a:srgbClr val="000000"/>
                </a:solidFill>
                <a:effectLst/>
                <a:latin typeface="Arial" panose="020B0604020202020204" pitchFamily="34" charset="0"/>
              </a:rPr>
              <a:t>", ed il messaggio adottato sia "</a:t>
            </a:r>
            <a:r>
              <a:rPr lang="it-IT" sz="2000" b="0" i="1" dirty="0">
                <a:solidFill>
                  <a:srgbClr val="000000"/>
                </a:solidFill>
                <a:effectLst/>
                <a:latin typeface="Arial" panose="020B0604020202020204" pitchFamily="34" charset="0"/>
              </a:rPr>
              <a:t>concretamente idoneo a determinare l'incremento del consumo del prodotto da fumo</a:t>
            </a:r>
            <a:r>
              <a:rPr lang="it-IT" sz="2000" b="0" i="0" dirty="0">
                <a:solidFill>
                  <a:srgbClr val="000000"/>
                </a:solidFill>
                <a:effectLst/>
                <a:latin typeface="Arial" panose="020B0604020202020204" pitchFamily="34" charset="0"/>
              </a:rPr>
              <a:t>"; </a:t>
            </a:r>
            <a:endParaRPr lang="it-IT" sz="2000" dirty="0">
              <a:solidFill>
                <a:srgbClr val="000000"/>
              </a:solidFill>
              <a:latin typeface="Arial" panose="020B0604020202020204" pitchFamily="34" charset="0"/>
            </a:endParaRPr>
          </a:p>
          <a:p>
            <a:pPr marL="342900" indent="-342900">
              <a:buAutoNum type="alphaUcParenR"/>
            </a:pPr>
            <a:r>
              <a:rPr lang="it-IT" sz="2000" b="0" i="0" dirty="0">
                <a:solidFill>
                  <a:srgbClr val="000000"/>
                </a:solidFill>
                <a:effectLst/>
                <a:latin typeface="Arial" panose="020B0604020202020204" pitchFamily="34" charset="0"/>
              </a:rPr>
              <a:t>divieto del c.d. "</a:t>
            </a:r>
            <a:r>
              <a:rPr lang="it-IT" sz="2000" b="0" i="1" dirty="0">
                <a:solidFill>
                  <a:srgbClr val="000000"/>
                </a:solidFill>
                <a:effectLst/>
                <a:latin typeface="Arial" panose="020B0604020202020204" pitchFamily="34" charset="0"/>
              </a:rPr>
              <a:t>product placement</a:t>
            </a:r>
            <a:r>
              <a:rPr lang="it-IT" sz="2000" b="0" i="0" dirty="0">
                <a:solidFill>
                  <a:srgbClr val="000000"/>
                </a:solidFill>
                <a:effectLst/>
                <a:latin typeface="Arial" panose="020B0604020202020204" pitchFamily="34" charset="0"/>
              </a:rPr>
              <a:t>" che costituisce una forma di pubblicità non trasparente, giacché il consumatore viene "</a:t>
            </a:r>
            <a:r>
              <a:rPr lang="it-IT" sz="2000" b="0" i="1" dirty="0">
                <a:solidFill>
                  <a:srgbClr val="000000"/>
                </a:solidFill>
                <a:effectLst/>
                <a:latin typeface="Arial" panose="020B0604020202020204" pitchFamily="34" charset="0"/>
              </a:rPr>
              <a:t>aggredito</a:t>
            </a:r>
            <a:r>
              <a:rPr lang="it-IT" sz="2000" b="0" i="0" dirty="0">
                <a:solidFill>
                  <a:srgbClr val="000000"/>
                </a:solidFill>
                <a:effectLst/>
                <a:latin typeface="Arial" panose="020B0604020202020204" pitchFamily="34" charset="0"/>
              </a:rPr>
              <a:t>" abusando della sua fiducia in "</a:t>
            </a:r>
            <a:r>
              <a:rPr lang="it-IT" sz="2000" b="0" i="1" dirty="0">
                <a:solidFill>
                  <a:srgbClr val="000000"/>
                </a:solidFill>
                <a:effectLst/>
                <a:latin typeface="Arial" panose="020B0604020202020204" pitchFamily="34" charset="0"/>
              </a:rPr>
              <a:t>quella che ritiene essere una fonte neutrale</a:t>
            </a:r>
            <a:r>
              <a:rPr lang="it-IT" sz="2000" b="0" i="0" dirty="0">
                <a:solidFill>
                  <a:srgbClr val="000000"/>
                </a:solidFill>
                <a:effectLst/>
                <a:latin typeface="Arial" panose="020B0604020202020204" pitchFamily="34" charset="0"/>
              </a:rPr>
              <a:t>", come una pellicola cinematografica.</a:t>
            </a:r>
            <a:endParaRPr lang="it-IT" sz="2000" dirty="0"/>
          </a:p>
        </p:txBody>
      </p:sp>
    </p:spTree>
    <p:extLst>
      <p:ext uri="{BB962C8B-B14F-4D97-AF65-F5344CB8AC3E}">
        <p14:creationId xmlns:p14="http://schemas.microsoft.com/office/powerpoint/2010/main" val="23278042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4294967295"/>
          </p:nvPr>
        </p:nvSpPr>
        <p:spPr>
          <a:xfrm>
            <a:off x="914400" y="183433"/>
            <a:ext cx="10515600" cy="5919788"/>
          </a:xfrm>
        </p:spPr>
        <p:txBody>
          <a:bodyPr>
            <a:normAutofit/>
          </a:bodyPr>
          <a:lstStyle/>
          <a:p>
            <a:pPr algn="ctr"/>
            <a:r>
              <a:rPr lang="it-IT" sz="2800" dirty="0">
                <a:solidFill>
                  <a:schemeClr val="tx1"/>
                </a:solidFill>
                <a:latin typeface="Times New Roman" pitchFamily="18" charset="0"/>
                <a:cs typeface="Times New Roman" pitchFamily="18" charset="0"/>
              </a:rPr>
              <a:t>Ma anche in tempi più recenti si è riaperto il dibattito:</a:t>
            </a:r>
          </a:p>
          <a:p>
            <a:pPr algn="just"/>
            <a:r>
              <a:rPr lang="it-IT" sz="2800" dirty="0">
                <a:solidFill>
                  <a:schemeClr val="tx1"/>
                </a:solidFill>
                <a:latin typeface="Times New Roman" pitchFamily="18" charset="0"/>
                <a:cs typeface="Times New Roman" pitchFamily="18" charset="0"/>
              </a:rPr>
              <a:t>Secondo uno studio, commissionato da The </a:t>
            </a:r>
            <a:r>
              <a:rPr lang="it-IT" sz="2800" dirty="0" err="1">
                <a:solidFill>
                  <a:schemeClr val="tx1"/>
                </a:solidFill>
                <a:latin typeface="Times New Roman" pitchFamily="18" charset="0"/>
                <a:cs typeface="Times New Roman" pitchFamily="18" charset="0"/>
              </a:rPr>
              <a:t>Truth</a:t>
            </a:r>
            <a:r>
              <a:rPr lang="it-IT" sz="2800" dirty="0">
                <a:solidFill>
                  <a:schemeClr val="tx1"/>
                </a:solidFill>
                <a:latin typeface="Times New Roman" pitchFamily="18" charset="0"/>
                <a:cs typeface="Times New Roman" pitchFamily="18" charset="0"/>
              </a:rPr>
              <a:t> </a:t>
            </a:r>
            <a:r>
              <a:rPr lang="it-IT" sz="2800" dirty="0" err="1">
                <a:solidFill>
                  <a:schemeClr val="tx1"/>
                </a:solidFill>
                <a:latin typeface="Times New Roman" pitchFamily="18" charset="0"/>
                <a:cs typeface="Times New Roman" pitchFamily="18" charset="0"/>
              </a:rPr>
              <a:t>Initiative</a:t>
            </a:r>
            <a:r>
              <a:rPr lang="it-IT" sz="2800" dirty="0">
                <a:solidFill>
                  <a:schemeClr val="tx1"/>
                </a:solidFill>
                <a:latin typeface="Times New Roman" pitchFamily="18" charset="0"/>
                <a:cs typeface="Times New Roman" pitchFamily="18" charset="0"/>
              </a:rPr>
              <a:t>, la più grande no-profit antifumo americana, analizzando i 14 show più popolari nella fascia di età 15-24, relativi alla piattaforma </a:t>
            </a:r>
            <a:r>
              <a:rPr lang="it-IT" sz="2800" dirty="0" err="1">
                <a:solidFill>
                  <a:schemeClr val="tx1"/>
                </a:solidFill>
                <a:latin typeface="Times New Roman" pitchFamily="18" charset="0"/>
                <a:cs typeface="Times New Roman" pitchFamily="18" charset="0"/>
              </a:rPr>
              <a:t>Netflix</a:t>
            </a:r>
            <a:r>
              <a:rPr lang="it-IT" sz="2800" dirty="0">
                <a:solidFill>
                  <a:schemeClr val="tx1"/>
                </a:solidFill>
                <a:latin typeface="Times New Roman" pitchFamily="18" charset="0"/>
                <a:cs typeface="Times New Roman" pitchFamily="18" charset="0"/>
              </a:rPr>
              <a:t>, i ricercatori hanno trovato ben 182 scene di fumo in </a:t>
            </a:r>
            <a:r>
              <a:rPr lang="it-IT" sz="2800" i="1" dirty="0" err="1">
                <a:solidFill>
                  <a:schemeClr val="tx1"/>
                </a:solidFill>
                <a:latin typeface="Times New Roman" pitchFamily="18" charset="0"/>
                <a:cs typeface="Times New Roman" pitchFamily="18" charset="0"/>
              </a:rPr>
              <a:t>Stranger</a:t>
            </a:r>
            <a:r>
              <a:rPr lang="it-IT" sz="2800" i="1" dirty="0">
                <a:solidFill>
                  <a:schemeClr val="tx1"/>
                </a:solidFill>
                <a:latin typeface="Times New Roman" pitchFamily="18" charset="0"/>
                <a:cs typeface="Times New Roman" pitchFamily="18" charset="0"/>
              </a:rPr>
              <a:t> </a:t>
            </a:r>
            <a:r>
              <a:rPr lang="it-IT" sz="2800" i="1" dirty="0" err="1">
                <a:solidFill>
                  <a:schemeClr val="tx1"/>
                </a:solidFill>
                <a:latin typeface="Times New Roman" pitchFamily="18" charset="0"/>
                <a:cs typeface="Times New Roman" pitchFamily="18" charset="0"/>
              </a:rPr>
              <a:t>Things</a:t>
            </a:r>
            <a:r>
              <a:rPr lang="it-IT" sz="2800" i="1" dirty="0">
                <a:solidFill>
                  <a:schemeClr val="tx1"/>
                </a:solidFill>
                <a:latin typeface="Times New Roman" pitchFamily="18" charset="0"/>
                <a:cs typeface="Times New Roman" pitchFamily="18" charset="0"/>
              </a:rPr>
              <a:t>, </a:t>
            </a:r>
            <a:r>
              <a:rPr lang="it-IT" sz="2800" dirty="0">
                <a:solidFill>
                  <a:schemeClr val="tx1"/>
                </a:solidFill>
                <a:latin typeface="Times New Roman" pitchFamily="18" charset="0"/>
                <a:cs typeface="Times New Roman" pitchFamily="18" charset="0"/>
              </a:rPr>
              <a:t>che è di gran lunga la serie con il più alto tasso di nicotina tra quelle prese in considerazione. </a:t>
            </a:r>
            <a:r>
              <a:rPr lang="it-IT" sz="2800" i="1" dirty="0">
                <a:solidFill>
                  <a:schemeClr val="tx1"/>
                </a:solidFill>
                <a:latin typeface="Times New Roman" pitchFamily="18" charset="0"/>
                <a:cs typeface="Times New Roman" pitchFamily="18" charset="0"/>
              </a:rPr>
              <a:t>The </a:t>
            </a:r>
            <a:r>
              <a:rPr lang="it-IT" sz="2800" i="1" dirty="0" err="1">
                <a:solidFill>
                  <a:schemeClr val="tx1"/>
                </a:solidFill>
                <a:latin typeface="Times New Roman" pitchFamily="18" charset="0"/>
                <a:cs typeface="Times New Roman" pitchFamily="18" charset="0"/>
              </a:rPr>
              <a:t>Walking</a:t>
            </a:r>
            <a:r>
              <a:rPr lang="it-IT" sz="2800" i="1" dirty="0">
                <a:solidFill>
                  <a:schemeClr val="tx1"/>
                </a:solidFill>
                <a:latin typeface="Times New Roman" pitchFamily="18" charset="0"/>
                <a:cs typeface="Times New Roman" pitchFamily="18" charset="0"/>
              </a:rPr>
              <a:t> Dead</a:t>
            </a:r>
            <a:r>
              <a:rPr lang="it-IT" sz="2800" dirty="0">
                <a:solidFill>
                  <a:schemeClr val="tx1"/>
                </a:solidFill>
                <a:latin typeface="Times New Roman" pitchFamily="18" charset="0"/>
                <a:cs typeface="Times New Roman" pitchFamily="18" charset="0"/>
              </a:rPr>
              <a:t> seconda in classifica ne ha circa la metà, 94.</a:t>
            </a:r>
          </a:p>
          <a:p>
            <a:pPr algn="just"/>
            <a:r>
              <a:rPr lang="it-IT" sz="2800" dirty="0">
                <a:solidFill>
                  <a:schemeClr val="tx1"/>
                </a:solidFill>
                <a:latin typeface="Times New Roman" pitchFamily="18" charset="0"/>
                <a:cs typeface="Times New Roman" pitchFamily="18" charset="0"/>
              </a:rPr>
              <a:t>Oltre a </a:t>
            </a:r>
            <a:r>
              <a:rPr lang="it-IT" sz="2800" i="1" dirty="0" err="1">
                <a:solidFill>
                  <a:schemeClr val="tx1"/>
                </a:solidFill>
                <a:latin typeface="Times New Roman" pitchFamily="18" charset="0"/>
                <a:cs typeface="Times New Roman" pitchFamily="18" charset="0"/>
              </a:rPr>
              <a:t>Stranger</a:t>
            </a:r>
            <a:r>
              <a:rPr lang="it-IT" sz="2800" i="1" dirty="0">
                <a:solidFill>
                  <a:schemeClr val="tx1"/>
                </a:solidFill>
                <a:latin typeface="Times New Roman" pitchFamily="18" charset="0"/>
                <a:cs typeface="Times New Roman" pitchFamily="18" charset="0"/>
              </a:rPr>
              <a:t> </a:t>
            </a:r>
            <a:r>
              <a:rPr lang="it-IT" sz="2800" i="1" dirty="0" err="1">
                <a:solidFill>
                  <a:schemeClr val="tx1"/>
                </a:solidFill>
                <a:latin typeface="Times New Roman" pitchFamily="18" charset="0"/>
                <a:cs typeface="Times New Roman" pitchFamily="18" charset="0"/>
              </a:rPr>
              <a:t>Things</a:t>
            </a:r>
            <a:r>
              <a:rPr lang="it-IT" sz="2800" dirty="0">
                <a:solidFill>
                  <a:schemeClr val="tx1"/>
                </a:solidFill>
                <a:latin typeface="Times New Roman" pitchFamily="18" charset="0"/>
                <a:cs typeface="Times New Roman" pitchFamily="18" charset="0"/>
              </a:rPr>
              <a:t> si vedono un po' troppe sigarette quasi ovunque, con </a:t>
            </a:r>
            <a:r>
              <a:rPr lang="it-IT" sz="2800" i="1" dirty="0">
                <a:solidFill>
                  <a:schemeClr val="tx1"/>
                </a:solidFill>
                <a:latin typeface="Times New Roman" pitchFamily="18" charset="0"/>
                <a:cs typeface="Times New Roman" pitchFamily="18" charset="0"/>
              </a:rPr>
              <a:t>Orange </a:t>
            </a:r>
            <a:r>
              <a:rPr lang="it-IT" sz="2800" i="1" dirty="0" err="1">
                <a:solidFill>
                  <a:schemeClr val="tx1"/>
                </a:solidFill>
                <a:latin typeface="Times New Roman" pitchFamily="18" charset="0"/>
                <a:cs typeface="Times New Roman" pitchFamily="18" charset="0"/>
              </a:rPr>
              <a:t>Is</a:t>
            </a:r>
            <a:r>
              <a:rPr lang="it-IT" sz="2800" i="1" dirty="0">
                <a:solidFill>
                  <a:schemeClr val="tx1"/>
                </a:solidFill>
                <a:latin typeface="Times New Roman" pitchFamily="18" charset="0"/>
                <a:cs typeface="Times New Roman" pitchFamily="18" charset="0"/>
              </a:rPr>
              <a:t> the New Black</a:t>
            </a:r>
            <a:r>
              <a:rPr lang="it-IT" sz="2800" dirty="0">
                <a:solidFill>
                  <a:schemeClr val="tx1"/>
                </a:solidFill>
                <a:latin typeface="Times New Roman" pitchFamily="18" charset="0"/>
                <a:cs typeface="Times New Roman" pitchFamily="18" charset="0"/>
              </a:rPr>
              <a:t> e </a:t>
            </a:r>
            <a:r>
              <a:rPr lang="it-IT" sz="2800" i="1" dirty="0">
                <a:solidFill>
                  <a:schemeClr val="tx1"/>
                </a:solidFill>
                <a:latin typeface="Times New Roman" pitchFamily="18" charset="0"/>
                <a:cs typeface="Times New Roman" pitchFamily="18" charset="0"/>
              </a:rPr>
              <a:t>House of </a:t>
            </a:r>
            <a:r>
              <a:rPr lang="it-IT" sz="2800" i="1" dirty="0" err="1">
                <a:solidFill>
                  <a:schemeClr val="tx1"/>
                </a:solidFill>
                <a:latin typeface="Times New Roman" pitchFamily="18" charset="0"/>
                <a:cs typeface="Times New Roman" pitchFamily="18" charset="0"/>
              </a:rPr>
              <a:t>Cards</a:t>
            </a:r>
            <a:r>
              <a:rPr lang="it-IT" sz="2800" dirty="0">
                <a:solidFill>
                  <a:schemeClr val="tx1"/>
                </a:solidFill>
                <a:latin typeface="Times New Roman" pitchFamily="18" charset="0"/>
                <a:cs typeface="Times New Roman" pitchFamily="18" charset="0"/>
              </a:rPr>
              <a:t> intorno a quota</a:t>
            </a:r>
            <a:r>
              <a:rPr lang="it-IT" sz="2800" i="1" dirty="0">
                <a:solidFill>
                  <a:schemeClr val="tx1"/>
                </a:solidFill>
                <a:latin typeface="Times New Roman" pitchFamily="18" charset="0"/>
                <a:cs typeface="Times New Roman" pitchFamily="18" charset="0"/>
              </a:rPr>
              <a:t> </a:t>
            </a:r>
            <a:r>
              <a:rPr lang="it-IT" sz="2800" dirty="0">
                <a:solidFill>
                  <a:schemeClr val="tx1"/>
                </a:solidFill>
                <a:latin typeface="Times New Roman" pitchFamily="18" charset="0"/>
                <a:cs typeface="Times New Roman" pitchFamily="18" charset="0"/>
              </a:rPr>
              <a:t>45 scene. Davvero troppe secondo The </a:t>
            </a:r>
            <a:r>
              <a:rPr lang="it-IT" sz="2800" dirty="0" err="1">
                <a:solidFill>
                  <a:schemeClr val="tx1"/>
                </a:solidFill>
                <a:latin typeface="Times New Roman" pitchFamily="18" charset="0"/>
                <a:cs typeface="Times New Roman" pitchFamily="18" charset="0"/>
              </a:rPr>
              <a:t>Truth</a:t>
            </a:r>
            <a:r>
              <a:rPr lang="it-IT" sz="2800" dirty="0">
                <a:solidFill>
                  <a:schemeClr val="tx1"/>
                </a:solidFill>
                <a:latin typeface="Times New Roman" pitchFamily="18" charset="0"/>
                <a:cs typeface="Times New Roman" pitchFamily="18" charset="0"/>
              </a:rPr>
              <a:t> </a:t>
            </a:r>
            <a:r>
              <a:rPr lang="it-IT" sz="2800" dirty="0" err="1">
                <a:solidFill>
                  <a:schemeClr val="tx1"/>
                </a:solidFill>
                <a:latin typeface="Times New Roman" pitchFamily="18" charset="0"/>
                <a:cs typeface="Times New Roman" pitchFamily="18" charset="0"/>
              </a:rPr>
              <a:t>Initiative</a:t>
            </a:r>
            <a:r>
              <a:rPr lang="it-IT" sz="2800" dirty="0">
                <a:solidFill>
                  <a:schemeClr val="tx1"/>
                </a:solidFill>
                <a:latin typeface="Times New Roman" pitchFamily="18" charset="0"/>
                <a:cs typeface="Times New Roman" pitchFamily="18" charset="0"/>
              </a:rPr>
              <a:t>, il cui CEO Robert </a:t>
            </a:r>
            <a:r>
              <a:rPr lang="it-IT" sz="2800" dirty="0" err="1">
                <a:solidFill>
                  <a:schemeClr val="tx1"/>
                </a:solidFill>
                <a:latin typeface="Times New Roman" pitchFamily="18" charset="0"/>
                <a:cs typeface="Times New Roman" pitchFamily="18" charset="0"/>
              </a:rPr>
              <a:t>Koval</a:t>
            </a:r>
            <a:r>
              <a:rPr lang="it-IT" sz="2800" dirty="0">
                <a:solidFill>
                  <a:schemeClr val="tx1"/>
                </a:solidFill>
                <a:latin typeface="Times New Roman" pitchFamily="18" charset="0"/>
                <a:cs typeface="Times New Roman" pitchFamily="18" charset="0"/>
              </a:rPr>
              <a:t> ha parlato di "</a:t>
            </a:r>
            <a:r>
              <a:rPr lang="it-IT" sz="2800" i="1" dirty="0">
                <a:solidFill>
                  <a:schemeClr val="tx1"/>
                </a:solidFill>
                <a:latin typeface="Times New Roman" pitchFamily="18" charset="0"/>
                <a:cs typeface="Times New Roman" pitchFamily="18" charset="0"/>
              </a:rPr>
              <a:t>un ritorno pervasivo del fumo sugli schermi che sta rendendo glamour e rinormalizzando agli occhi di milioni di giovani impressionabili un vizio mortale»</a:t>
            </a:r>
          </a:p>
        </p:txBody>
      </p:sp>
    </p:spTree>
    <p:extLst>
      <p:ext uri="{BB962C8B-B14F-4D97-AF65-F5344CB8AC3E}">
        <p14:creationId xmlns:p14="http://schemas.microsoft.com/office/powerpoint/2010/main" val="42440930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4294967295"/>
          </p:nvPr>
        </p:nvSpPr>
        <p:spPr>
          <a:xfrm>
            <a:off x="5029200" y="220284"/>
            <a:ext cx="6842938" cy="2260270"/>
          </a:xfrm>
        </p:spPr>
        <p:txBody>
          <a:bodyPr>
            <a:normAutofit fontScale="62500" lnSpcReduction="20000"/>
          </a:bodyPr>
          <a:lstStyle/>
          <a:p>
            <a:pPr algn="ctr"/>
            <a:r>
              <a:rPr lang="it-IT" sz="4400" dirty="0">
                <a:latin typeface="Times New Roman" pitchFamily="18" charset="0"/>
                <a:cs typeface="Times New Roman" pitchFamily="18" charset="0"/>
              </a:rPr>
              <a:t>Il problema è che i servizi di streaming, come </a:t>
            </a:r>
            <a:r>
              <a:rPr lang="it-IT" sz="4400" dirty="0" err="1">
                <a:latin typeface="Times New Roman" pitchFamily="18" charset="0"/>
                <a:cs typeface="Times New Roman" pitchFamily="18" charset="0"/>
              </a:rPr>
              <a:t>Netflix</a:t>
            </a:r>
            <a:r>
              <a:rPr lang="it-IT" sz="4400" dirty="0">
                <a:latin typeface="Times New Roman" pitchFamily="18" charset="0"/>
                <a:cs typeface="Times New Roman" pitchFamily="18" charset="0"/>
              </a:rPr>
              <a:t>, non sono sottoposti alle stesse leggi delle televisioni per quanto riguarda il divieto di pubblicità al tabacco, né alle stesse consuetudini di autoregolamentazione. Da qui la preoccupazione crescente delle associazioni specializzate.</a:t>
            </a:r>
          </a:p>
        </p:txBody>
      </p:sp>
      <p:pic>
        <p:nvPicPr>
          <p:cNvPr id="2" name="Immagin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6930" y="-1436869"/>
            <a:ext cx="5477143" cy="5176684"/>
          </a:xfrm>
          <a:prstGeom prst="rect">
            <a:avLst/>
          </a:prstGeom>
        </p:spPr>
      </p:pic>
      <p:sp>
        <p:nvSpPr>
          <p:cNvPr id="4" name="CasellaDiTesto 3">
            <a:extLst>
              <a:ext uri="{FF2B5EF4-FFF2-40B4-BE49-F238E27FC236}">
                <a16:creationId xmlns:a16="http://schemas.microsoft.com/office/drawing/2014/main" id="{96B32B6A-8376-43B7-8C02-AA579B096526}"/>
              </a:ext>
            </a:extLst>
          </p:cNvPr>
          <p:cNvSpPr txBox="1"/>
          <p:nvPr/>
        </p:nvSpPr>
        <p:spPr>
          <a:xfrm>
            <a:off x="1108953" y="2898843"/>
            <a:ext cx="10204315" cy="1938992"/>
          </a:xfrm>
          <a:prstGeom prst="rect">
            <a:avLst/>
          </a:prstGeom>
          <a:noFill/>
        </p:spPr>
        <p:txBody>
          <a:bodyPr wrap="square" rtlCol="0">
            <a:spAutoFit/>
          </a:bodyPr>
          <a:lstStyle/>
          <a:p>
            <a:pPr algn="ctr"/>
            <a:r>
              <a:rPr lang="it-IT" sz="2400" b="0" i="0" dirty="0">
                <a:effectLst/>
                <a:latin typeface="Roboto"/>
              </a:rPr>
              <a:t>Per fortuna a Luglio 2019 Netflix ha deciso di eliminare la rappresentazione di ogni tipo di fumo dalle scene delle proprie produzioni originali contrassegnate come adatte alla visione da parte dei minori di 14 anni, con la necessaria specifica “</a:t>
            </a:r>
            <a:r>
              <a:rPr lang="it-IT" sz="2400" b="0" i="1" dirty="0">
                <a:effectLst/>
                <a:latin typeface="Roboto"/>
              </a:rPr>
              <a:t>se non per esigenze di accuratezza storica o fattuale</a:t>
            </a:r>
            <a:r>
              <a:rPr lang="it-IT" sz="2400" b="0" i="0" dirty="0">
                <a:effectLst/>
                <a:latin typeface="Roboto"/>
              </a:rPr>
              <a:t>”.</a:t>
            </a:r>
            <a:endParaRPr lang="it-IT" sz="2400" dirty="0"/>
          </a:p>
        </p:txBody>
      </p:sp>
    </p:spTree>
    <p:extLst>
      <p:ext uri="{BB962C8B-B14F-4D97-AF65-F5344CB8AC3E}">
        <p14:creationId xmlns:p14="http://schemas.microsoft.com/office/powerpoint/2010/main" val="6969470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1B979C1C-64E6-498D-93F8-D3FD2AD0D134}"/>
              </a:ext>
            </a:extLst>
          </p:cNvPr>
          <p:cNvSpPr txBox="1"/>
          <p:nvPr/>
        </p:nvSpPr>
        <p:spPr>
          <a:xfrm>
            <a:off x="661481" y="1371600"/>
            <a:ext cx="4679005" cy="4939814"/>
          </a:xfrm>
          <a:prstGeom prst="rect">
            <a:avLst/>
          </a:prstGeom>
          <a:noFill/>
        </p:spPr>
        <p:txBody>
          <a:bodyPr wrap="square" rtlCol="0">
            <a:spAutoFit/>
          </a:bodyPr>
          <a:lstStyle/>
          <a:p>
            <a:pPr algn="ctr"/>
            <a:r>
              <a:rPr lang="it-IT" sz="2100" dirty="0">
                <a:latin typeface="Times New Roman" panose="02020603050405020304" pitchFamily="18" charset="0"/>
                <a:cs typeface="Times New Roman" panose="02020603050405020304" pitchFamily="18" charset="0"/>
              </a:rPr>
              <a:t>Questo perché uno studio </a:t>
            </a:r>
            <a:r>
              <a:rPr lang="it-IT" sz="2100" b="0" i="0" dirty="0">
                <a:effectLst/>
                <a:latin typeface="Times New Roman" panose="02020603050405020304" pitchFamily="18" charset="0"/>
                <a:cs typeface="Times New Roman" panose="02020603050405020304" pitchFamily="18" charset="0"/>
              </a:rPr>
              <a:t>del 2009 pubblicato su «</a:t>
            </a:r>
            <a:r>
              <a:rPr lang="it-IT" sz="2100" b="0" i="1" dirty="0" err="1">
                <a:effectLst/>
                <a:latin typeface="Times New Roman" panose="02020603050405020304" pitchFamily="18" charset="0"/>
                <a:cs typeface="Times New Roman" panose="02020603050405020304" pitchFamily="18" charset="0"/>
              </a:rPr>
              <a:t>Current</a:t>
            </a:r>
            <a:r>
              <a:rPr lang="it-IT" sz="2100" b="0" i="1" dirty="0">
                <a:effectLst/>
                <a:latin typeface="Times New Roman" panose="02020603050405020304" pitchFamily="18" charset="0"/>
                <a:cs typeface="Times New Roman" panose="02020603050405020304" pitchFamily="18" charset="0"/>
              </a:rPr>
              <a:t> </a:t>
            </a:r>
            <a:r>
              <a:rPr lang="it-IT" sz="2100" b="0" i="1" dirty="0" err="1">
                <a:effectLst/>
                <a:latin typeface="Times New Roman" panose="02020603050405020304" pitchFamily="18" charset="0"/>
                <a:cs typeface="Times New Roman" panose="02020603050405020304" pitchFamily="18" charset="0"/>
              </a:rPr>
              <a:t>Directions</a:t>
            </a:r>
            <a:r>
              <a:rPr lang="it-IT" sz="2100" b="0" i="1" dirty="0">
                <a:effectLst/>
                <a:latin typeface="Times New Roman" panose="02020603050405020304" pitchFamily="18" charset="0"/>
                <a:cs typeface="Times New Roman" panose="02020603050405020304" pitchFamily="18" charset="0"/>
              </a:rPr>
              <a:t> in </a:t>
            </a:r>
            <a:r>
              <a:rPr lang="it-IT" sz="2100" b="0" i="1" dirty="0" err="1">
                <a:effectLst/>
                <a:latin typeface="Times New Roman" panose="02020603050405020304" pitchFamily="18" charset="0"/>
                <a:cs typeface="Times New Roman" panose="02020603050405020304" pitchFamily="18" charset="0"/>
              </a:rPr>
              <a:t>Psychological</a:t>
            </a:r>
            <a:r>
              <a:rPr lang="it-IT" sz="2100" b="0" i="0" dirty="0">
                <a:effectLst/>
                <a:latin typeface="Times New Roman" panose="02020603050405020304" pitchFamily="18" charset="0"/>
                <a:cs typeface="Times New Roman" panose="02020603050405020304" pitchFamily="18" charset="0"/>
              </a:rPr>
              <a:t> </a:t>
            </a:r>
            <a:r>
              <a:rPr lang="it-IT" sz="2100" b="0" i="1" dirty="0">
                <a:effectLst/>
                <a:latin typeface="Times New Roman" panose="02020603050405020304" pitchFamily="18" charset="0"/>
                <a:cs typeface="Times New Roman" panose="02020603050405020304" pitchFamily="18" charset="0"/>
              </a:rPr>
              <a:t>Science</a:t>
            </a:r>
            <a:r>
              <a:rPr lang="it-IT" sz="2100" b="0" i="0" dirty="0">
                <a:effectLst/>
                <a:latin typeface="Times New Roman" panose="02020603050405020304" pitchFamily="18" charset="0"/>
                <a:cs typeface="Times New Roman" panose="02020603050405020304" pitchFamily="18" charset="0"/>
              </a:rPr>
              <a:t>» i teenager esposti spesso a scene di fumo sullo schermo abbiano probabilità </a:t>
            </a:r>
            <a:r>
              <a:rPr lang="it-IT" sz="2100" b="1" i="0" u="sng" dirty="0">
                <a:effectLst/>
                <a:latin typeface="Times New Roman" panose="02020603050405020304" pitchFamily="18" charset="0"/>
                <a:cs typeface="Times New Roman" panose="02020603050405020304" pitchFamily="18" charset="0"/>
              </a:rPr>
              <a:t>tre volte maggiori </a:t>
            </a:r>
            <a:r>
              <a:rPr lang="it-IT" sz="2100" b="0" i="0" dirty="0">
                <a:effectLst/>
                <a:latin typeface="Times New Roman" panose="02020603050405020304" pitchFamily="18" charset="0"/>
                <a:cs typeface="Times New Roman" panose="02020603050405020304" pitchFamily="18" charset="0"/>
              </a:rPr>
              <a:t>di cominciare a fumare rispetto ai coetanei che vedono solo programmi </a:t>
            </a:r>
            <a:r>
              <a:rPr lang="it-IT" sz="2100" b="0" i="1" dirty="0">
                <a:effectLst/>
                <a:latin typeface="Times New Roman" panose="02020603050405020304" pitchFamily="18" charset="0"/>
                <a:cs typeface="Times New Roman" panose="02020603050405020304" pitchFamily="18" charset="0"/>
              </a:rPr>
              <a:t>“smoke free</a:t>
            </a:r>
            <a:r>
              <a:rPr lang="it-IT" sz="2100" b="0" i="0" dirty="0">
                <a:effectLst/>
                <a:latin typeface="Times New Roman" panose="02020603050405020304" pitchFamily="18" charset="0"/>
                <a:cs typeface="Times New Roman" panose="02020603050405020304" pitchFamily="18" charset="0"/>
              </a:rPr>
              <a:t>”, soprattutto se il loro effettivo ambiente di origine non li mette a contatto diretto con fumo di sigaretta, ad esempio se i loro genitori non sono fumatori. E pare che ben il 90% di loro (dati italiani del </a:t>
            </a:r>
            <a:r>
              <a:rPr lang="it-IT" sz="2100" b="0" i="0" strike="noStrike" dirty="0">
                <a:effectLst/>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Global Youth </a:t>
            </a:r>
            <a:r>
              <a:rPr lang="it-IT" sz="2100" b="0" i="0" strike="noStrike" dirty="0" err="1">
                <a:effectLst/>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Tobacco</a:t>
            </a:r>
            <a:r>
              <a:rPr lang="it-IT" sz="2100" b="0" i="0" strike="noStrike" dirty="0">
                <a:effectLst/>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 </a:t>
            </a:r>
            <a:r>
              <a:rPr lang="it-IT" sz="2100" b="0" i="0" u="sng" strike="noStrike" dirty="0">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Survey 2018</a:t>
            </a:r>
            <a:r>
              <a:rPr lang="it-IT" sz="2100" b="0" i="0" dirty="0">
                <a:effectLst/>
                <a:latin typeface="Times New Roman" panose="02020603050405020304" pitchFamily="18" charset="0"/>
                <a:cs typeface="Times New Roman" panose="02020603050405020304" pitchFamily="18" charset="0"/>
              </a:rPr>
              <a:t>) sia abituato a veder fumare in tv.</a:t>
            </a:r>
            <a:endParaRPr lang="it-IT" sz="2100" dirty="0">
              <a:latin typeface="Times New Roman" panose="02020603050405020304" pitchFamily="18" charset="0"/>
              <a:cs typeface="Times New Roman" panose="02020603050405020304" pitchFamily="18" charset="0"/>
            </a:endParaRPr>
          </a:p>
        </p:txBody>
      </p:sp>
      <p:pic>
        <p:nvPicPr>
          <p:cNvPr id="4" name="Immagine 3" descr="Immagine che contiene persona, persone, folla&#10;&#10;Descrizione generata automaticamente">
            <a:extLst>
              <a:ext uri="{FF2B5EF4-FFF2-40B4-BE49-F238E27FC236}">
                <a16:creationId xmlns:a16="http://schemas.microsoft.com/office/drawing/2014/main" id="{1F2BF11B-1D0C-4AA2-B03B-3E6538C9C2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14418" y="1371600"/>
            <a:ext cx="5856050" cy="4552543"/>
          </a:xfrm>
          <a:prstGeom prst="rect">
            <a:avLst/>
          </a:prstGeom>
        </p:spPr>
      </p:pic>
      <p:sp>
        <p:nvSpPr>
          <p:cNvPr id="5" name="CasellaDiTesto 4">
            <a:extLst>
              <a:ext uri="{FF2B5EF4-FFF2-40B4-BE49-F238E27FC236}">
                <a16:creationId xmlns:a16="http://schemas.microsoft.com/office/drawing/2014/main" id="{528A06E8-7319-4A64-A4C1-4866C75CED9C}"/>
              </a:ext>
            </a:extLst>
          </p:cNvPr>
          <p:cNvSpPr txBox="1"/>
          <p:nvPr/>
        </p:nvSpPr>
        <p:spPr>
          <a:xfrm>
            <a:off x="233464" y="291830"/>
            <a:ext cx="11537004" cy="830997"/>
          </a:xfrm>
          <a:prstGeom prst="rect">
            <a:avLst/>
          </a:prstGeom>
          <a:noFill/>
        </p:spPr>
        <p:txBody>
          <a:bodyPr wrap="square" rtlCol="0">
            <a:spAutoFit/>
          </a:bodyPr>
          <a:lstStyle/>
          <a:p>
            <a:pPr algn="ctr"/>
            <a:r>
              <a:rPr lang="it-IT" sz="2400" b="1" dirty="0"/>
              <a:t>PERCHÉ È COSÌ IMPORTANTE LIMITARE LE SCENE DI FUMO NELLE SERIE TV RIVOLTE AI RAGAZZI?</a:t>
            </a:r>
          </a:p>
        </p:txBody>
      </p:sp>
    </p:spTree>
    <p:extLst>
      <p:ext uri="{BB962C8B-B14F-4D97-AF65-F5344CB8AC3E}">
        <p14:creationId xmlns:p14="http://schemas.microsoft.com/office/powerpoint/2010/main" val="222830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idx="4294967295"/>
          </p:nvPr>
        </p:nvSpPr>
        <p:spPr>
          <a:xfrm>
            <a:off x="4038447" y="157670"/>
            <a:ext cx="7386637" cy="2128838"/>
          </a:xfrm>
        </p:spPr>
        <p:txBody>
          <a:bodyPr>
            <a:noAutofit/>
          </a:bodyPr>
          <a:lstStyle/>
          <a:p>
            <a:pPr algn="ctr">
              <a:lnSpc>
                <a:spcPct val="100000"/>
              </a:lnSpc>
            </a:pPr>
            <a:r>
              <a:rPr lang="it-IT" sz="2800" b="1" dirty="0">
                <a:latin typeface="Times New Roman" pitchFamily="18" charset="0"/>
                <a:cs typeface="Times New Roman" pitchFamily="18" charset="0"/>
              </a:rPr>
              <a:t>LA PUBBLICITÀ OCCULTA È UNA TIPOLOGIA DI PUBBLICITÀ CHE COMPARE IN MANIERA </a:t>
            </a:r>
            <a:r>
              <a:rPr lang="it-IT" sz="2800" b="1" u="sng" dirty="0">
                <a:latin typeface="Times New Roman" pitchFamily="18" charset="0"/>
                <a:cs typeface="Times New Roman" pitchFamily="18" charset="0"/>
              </a:rPr>
              <a:t>NON PALESE </a:t>
            </a:r>
            <a:r>
              <a:rPr lang="it-IT" sz="2800" b="1" dirty="0">
                <a:latin typeface="Times New Roman" pitchFamily="18" charset="0"/>
                <a:cs typeface="Times New Roman" pitchFamily="18" charset="0"/>
              </a:rPr>
              <a:t>NEI LUOGHI NON DEPUTATI A SCOPO PUBBLICITARIO.</a:t>
            </a:r>
          </a:p>
        </p:txBody>
      </p:sp>
      <p:sp>
        <p:nvSpPr>
          <p:cNvPr id="3" name="Segnaposto contenuto 2"/>
          <p:cNvSpPr>
            <a:spLocks noGrp="1"/>
          </p:cNvSpPr>
          <p:nvPr>
            <p:ph idx="4294967295"/>
          </p:nvPr>
        </p:nvSpPr>
        <p:spPr>
          <a:xfrm>
            <a:off x="3666668" y="2421256"/>
            <a:ext cx="7969810" cy="3662541"/>
          </a:xfrm>
        </p:spPr>
        <p:txBody>
          <a:bodyPr>
            <a:normAutofit fontScale="92500" lnSpcReduction="10000"/>
          </a:bodyPr>
          <a:lstStyle/>
          <a:p>
            <a:pPr marL="0" algn="ctr">
              <a:lnSpc>
                <a:spcPct val="100000"/>
              </a:lnSpc>
              <a:buNone/>
            </a:pPr>
            <a:r>
              <a:rPr lang="it-IT" dirty="0">
                <a:latin typeface="Times New Roman" pitchFamily="18" charset="0"/>
                <a:cs typeface="Times New Roman" pitchFamily="18" charset="0"/>
              </a:rPr>
              <a:t>ANCHE LA PUBBLICITÀ INDIRETTA COMPARE IN SPAZI NON DEPUTATI A TALE SCOPO MA LA DIFFERENZA, RISPETTO A QUELLA OCCULTA, RISIEDE PROPRIO NELLA SUA VISIBILITÀ.</a:t>
            </a:r>
          </a:p>
          <a:p>
            <a:pPr marL="0" algn="ctr">
              <a:lnSpc>
                <a:spcPct val="100000"/>
              </a:lnSpc>
              <a:buNone/>
            </a:pPr>
            <a:endParaRPr lang="it-IT" sz="1600" dirty="0">
              <a:latin typeface="Times New Roman" pitchFamily="18" charset="0"/>
              <a:cs typeface="Times New Roman" pitchFamily="18" charset="0"/>
            </a:endParaRPr>
          </a:p>
          <a:p>
            <a:pPr marL="0" algn="ctr">
              <a:lnSpc>
                <a:spcPct val="100000"/>
              </a:lnSpc>
              <a:buNone/>
            </a:pPr>
            <a:r>
              <a:rPr lang="it-IT" b="1" dirty="0">
                <a:latin typeface="Times New Roman" pitchFamily="18" charset="0"/>
                <a:cs typeface="Times New Roman" pitchFamily="18" charset="0"/>
              </a:rPr>
              <a:t>La pubblicità occulta riesce a oltrepassare la normale percezione delle cose, così che il consumatore non è in grado di recepire il messaggio attraverso la mente cosciente.</a:t>
            </a:r>
          </a:p>
          <a:p>
            <a:pPr marL="0" algn="ctr">
              <a:lnSpc>
                <a:spcPct val="100000"/>
              </a:lnSpc>
              <a:buNone/>
            </a:pPr>
            <a:endParaRPr lang="it-IT" sz="1600" b="1" dirty="0">
              <a:latin typeface="Times New Roman" pitchFamily="18" charset="0"/>
              <a:cs typeface="Times New Roman" pitchFamily="18" charset="0"/>
            </a:endParaRPr>
          </a:p>
          <a:p>
            <a:pPr marL="0" algn="ctr">
              <a:lnSpc>
                <a:spcPct val="100000"/>
              </a:lnSpc>
              <a:buNone/>
            </a:pPr>
            <a:r>
              <a:rPr lang="it-IT" b="1" dirty="0">
                <a:solidFill>
                  <a:srgbClr val="222526"/>
                </a:solidFill>
                <a:latin typeface="Times New Roman" panose="02020603050405020304" pitchFamily="18" charset="0"/>
                <a:cs typeface="Times New Roman" panose="02020603050405020304" pitchFamily="18" charset="0"/>
              </a:rPr>
              <a:t>La pubblicità occulta induce in errore i consumatori in quanto, non rende esplicita la finalità promozionale delle proprie dichiarazioni </a:t>
            </a:r>
            <a:r>
              <a:rPr lang="it-IT" dirty="0">
                <a:solidFill>
                  <a:srgbClr val="222526"/>
                </a:solidFill>
                <a:latin typeface="Times New Roman" panose="02020603050405020304" pitchFamily="18" charset="0"/>
                <a:cs typeface="Times New Roman" panose="02020603050405020304" pitchFamily="18" charset="0"/>
              </a:rPr>
              <a:t>e potrebbe potenzialmente deviare il comportamento dei consumatori.</a:t>
            </a:r>
            <a:endParaRPr lang="it-IT" dirty="0">
              <a:latin typeface="Times New Roman" pitchFamily="18" charset="0"/>
              <a:cs typeface="Times New Roman" pitchFamily="18" charset="0"/>
            </a:endParaRPr>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444" y="875489"/>
            <a:ext cx="3510224" cy="4474723"/>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31E4FB77-18C1-4349-8EF1-5062E192F1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098" y="124838"/>
            <a:ext cx="2451370" cy="2451370"/>
          </a:xfrm>
          <a:prstGeom prst="rect">
            <a:avLst/>
          </a:prstGeom>
        </p:spPr>
      </p:pic>
      <p:pic>
        <p:nvPicPr>
          <p:cNvPr id="5" name="Immagine 4">
            <a:extLst>
              <a:ext uri="{FF2B5EF4-FFF2-40B4-BE49-F238E27FC236}">
                <a16:creationId xmlns:a16="http://schemas.microsoft.com/office/drawing/2014/main" id="{0682CFD9-AC4E-43F1-8C40-1E5AC161BB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37255" y="124838"/>
            <a:ext cx="2579647" cy="2451370"/>
          </a:xfrm>
          <a:prstGeom prst="rect">
            <a:avLst/>
          </a:prstGeom>
        </p:spPr>
      </p:pic>
      <p:sp>
        <p:nvSpPr>
          <p:cNvPr id="6" name="CasellaDiTesto 5">
            <a:extLst>
              <a:ext uri="{FF2B5EF4-FFF2-40B4-BE49-F238E27FC236}">
                <a16:creationId xmlns:a16="http://schemas.microsoft.com/office/drawing/2014/main" id="{87D782DC-E5EC-4849-B9F4-43699111ECD0}"/>
              </a:ext>
            </a:extLst>
          </p:cNvPr>
          <p:cNvSpPr txBox="1"/>
          <p:nvPr/>
        </p:nvSpPr>
        <p:spPr>
          <a:xfrm>
            <a:off x="2928026" y="223736"/>
            <a:ext cx="6147880" cy="3416320"/>
          </a:xfrm>
          <a:prstGeom prst="rect">
            <a:avLst/>
          </a:prstGeom>
          <a:noFill/>
        </p:spPr>
        <p:txBody>
          <a:bodyPr wrap="square" rtlCol="0">
            <a:spAutoFit/>
          </a:bodyPr>
          <a:lstStyle/>
          <a:p>
            <a:pPr algn="ctr"/>
            <a:r>
              <a:rPr lang="it-IT" b="1" i="0" dirty="0">
                <a:solidFill>
                  <a:srgbClr val="222222"/>
                </a:solidFill>
                <a:effectLst/>
                <a:latin typeface="Open Sans" panose="020B0606030504020204" pitchFamily="34" charset="0"/>
              </a:rPr>
              <a:t>AGCM</a:t>
            </a:r>
            <a:r>
              <a:rPr lang="it-IT" b="0" i="0" dirty="0">
                <a:solidFill>
                  <a:srgbClr val="222222"/>
                </a:solidFill>
                <a:effectLst/>
                <a:latin typeface="Open Sans" panose="020B0606030504020204" pitchFamily="34" charset="0"/>
              </a:rPr>
              <a:t>: «</a:t>
            </a:r>
            <a:r>
              <a:rPr lang="it-IT" b="0" i="1" dirty="0">
                <a:solidFill>
                  <a:srgbClr val="222222"/>
                </a:solidFill>
                <a:effectLst/>
                <a:latin typeface="Open Sans" panose="020B0606030504020204" pitchFamily="34" charset="0"/>
              </a:rPr>
              <a:t>il divieto di pubblicità occulta ha portata generale</a:t>
            </a:r>
            <a:r>
              <a:rPr lang="it-IT" b="0" i="0" dirty="0">
                <a:solidFill>
                  <a:srgbClr val="222222"/>
                </a:solidFill>
                <a:effectLst/>
                <a:latin typeface="Open Sans" panose="020B0606030504020204" pitchFamily="34" charset="0"/>
              </a:rPr>
              <a:t>»</a:t>
            </a:r>
          </a:p>
          <a:p>
            <a:pPr algn="just"/>
            <a:endParaRPr lang="it-IT" dirty="0">
              <a:solidFill>
                <a:srgbClr val="222222"/>
              </a:solidFill>
              <a:latin typeface="Open Sans" panose="020B0606030504020204" pitchFamily="34" charset="0"/>
            </a:endParaRPr>
          </a:p>
          <a:p>
            <a:pPr algn="ctr"/>
            <a:r>
              <a:rPr lang="it-IT" b="0" i="0" dirty="0">
                <a:solidFill>
                  <a:srgbClr val="222222"/>
                </a:solidFill>
                <a:effectLst/>
                <a:latin typeface="Open Sans" panose="020B0606030504020204" pitchFamily="34" charset="0"/>
              </a:rPr>
              <a:t>“</a:t>
            </a:r>
            <a:r>
              <a:rPr lang="it-IT" i="1" dirty="0">
                <a:solidFill>
                  <a:srgbClr val="222222"/>
                </a:solidFill>
                <a:latin typeface="Open Sans" panose="020B0606030504020204" pitchFamily="34" charset="0"/>
              </a:rPr>
              <a:t>L</a:t>
            </a:r>
            <a:r>
              <a:rPr lang="it-IT" b="0" i="1" dirty="0">
                <a:solidFill>
                  <a:srgbClr val="222222"/>
                </a:solidFill>
                <a:effectLst/>
                <a:latin typeface="Open Sans" panose="020B0606030504020204" pitchFamily="34" charset="0"/>
              </a:rPr>
              <a:t>a finalità promozionale, ove sussistente, in relazione a tutti i contenuti diffusi mediante social media, deve essere sempre chiaramente riconoscibile attraverso l’inserimento di avvertenze, – quali, ad es , #pubblicità, #sponsorizzato, #advertising, #inserzioneapagamento, o, nel caso di fornitura del bene ancorché a titolo gratuito, #prodottofornitoda; diciture alle quali far sempre seguire il nome del marchio</a:t>
            </a:r>
            <a:r>
              <a:rPr lang="it-IT" b="0" i="0" dirty="0">
                <a:solidFill>
                  <a:srgbClr val="222222"/>
                </a:solidFill>
                <a:effectLst/>
                <a:latin typeface="Open Sans" panose="020B0606030504020204" pitchFamily="34" charset="0"/>
              </a:rPr>
              <a:t>”.</a:t>
            </a:r>
          </a:p>
          <a:p>
            <a:pPr algn="ctr"/>
            <a:r>
              <a:rPr lang="it-IT" b="1" dirty="0">
                <a:solidFill>
                  <a:srgbClr val="222222"/>
                </a:solidFill>
                <a:latin typeface="Open Sans" panose="020B0606030504020204" pitchFamily="34" charset="0"/>
              </a:rPr>
              <a:t>6 AGOSTO 2018</a:t>
            </a:r>
            <a:endParaRPr lang="it-IT" b="1" i="0" dirty="0">
              <a:solidFill>
                <a:srgbClr val="222222"/>
              </a:solidFill>
              <a:effectLst/>
              <a:latin typeface="Open Sans" panose="020B0606030504020204" pitchFamily="34" charset="0"/>
            </a:endParaRPr>
          </a:p>
        </p:txBody>
      </p:sp>
      <p:sp>
        <p:nvSpPr>
          <p:cNvPr id="13" name="CasellaDiTesto 12">
            <a:extLst>
              <a:ext uri="{FF2B5EF4-FFF2-40B4-BE49-F238E27FC236}">
                <a16:creationId xmlns:a16="http://schemas.microsoft.com/office/drawing/2014/main" id="{AD09DF7C-3CE4-408A-B5F2-1ACD26BCBE8C}"/>
              </a:ext>
            </a:extLst>
          </p:cNvPr>
          <p:cNvSpPr txBox="1"/>
          <p:nvPr/>
        </p:nvSpPr>
        <p:spPr>
          <a:xfrm>
            <a:off x="369651" y="3754877"/>
            <a:ext cx="11439728" cy="2031325"/>
          </a:xfrm>
          <a:prstGeom prst="rect">
            <a:avLst/>
          </a:prstGeom>
          <a:noFill/>
        </p:spPr>
        <p:txBody>
          <a:bodyPr wrap="square" rtlCol="0">
            <a:spAutoFit/>
          </a:bodyPr>
          <a:lstStyle/>
          <a:p>
            <a:pPr algn="ctr"/>
            <a:r>
              <a:rPr lang="it-IT" b="1" i="0" dirty="0">
                <a:solidFill>
                  <a:srgbClr val="222526"/>
                </a:solidFill>
                <a:effectLst/>
                <a:latin typeface="Muli"/>
              </a:rPr>
              <a:t>Cosa succede in caso di violazione della normativa?</a:t>
            </a:r>
            <a:endParaRPr lang="it-IT" b="0" i="0" dirty="0">
              <a:solidFill>
                <a:srgbClr val="222526"/>
              </a:solidFill>
              <a:effectLst/>
              <a:latin typeface="Muli"/>
            </a:endParaRPr>
          </a:p>
          <a:p>
            <a:pPr algn="ctr"/>
            <a:r>
              <a:rPr lang="it-IT" b="0" i="0" dirty="0">
                <a:solidFill>
                  <a:srgbClr val="222526"/>
                </a:solidFill>
                <a:effectLst/>
                <a:latin typeface="Muli"/>
              </a:rPr>
              <a:t>Chiunque violi le regole previste dall’AGCM, è soggetto a provvedimenti e sanzioni che vanno dal semplice accertamento delle pratiche ritenute sospette, alla sospensione delle pratiche commerciali in esame, fino a sanzioni pecuniarie molto pesanti. L’articolo 27 del D.Lgs. 206/2005 (Codice del Consumo) stabilisce tra i 5.000 e i 5.000.000 di euro l’ammontare minimo e massimo di queste sanzioni. Il minimo sale fino a 50.000 se il messaggio pubblicitario mette a rischio la sicurezza di bambini e adolescenti.</a:t>
            </a:r>
          </a:p>
          <a:p>
            <a:endParaRPr lang="it-IT" dirty="0"/>
          </a:p>
        </p:txBody>
      </p:sp>
    </p:spTree>
    <p:extLst>
      <p:ext uri="{BB962C8B-B14F-4D97-AF65-F5344CB8AC3E}">
        <p14:creationId xmlns:p14="http://schemas.microsoft.com/office/powerpoint/2010/main" val="42834053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838200" y="666206"/>
            <a:ext cx="10515600" cy="5510757"/>
          </a:xfrm>
        </p:spPr>
        <p:txBody>
          <a:bodyPr/>
          <a:lstStyle/>
          <a:p>
            <a:pPr marL="0" algn="ctr">
              <a:lnSpc>
                <a:spcPct val="100000"/>
              </a:lnSpc>
              <a:buNone/>
            </a:pPr>
            <a:r>
              <a:rPr lang="it-IT" sz="2400" dirty="0">
                <a:latin typeface="Times New Roman" pitchFamily="18" charset="0"/>
                <a:cs typeface="Times New Roman" pitchFamily="18" charset="0"/>
              </a:rPr>
              <a:t>Sulle auto di una nota casa produttrice di auto, compare un riferimento ad una tipologia di sigarette:</a:t>
            </a:r>
          </a:p>
          <a:p>
            <a:pPr marL="0" algn="just">
              <a:lnSpc>
                <a:spcPct val="100000"/>
              </a:lnSpc>
              <a:buNone/>
            </a:pPr>
            <a:endParaRPr lang="it-IT" dirty="0">
              <a:latin typeface="Times New Roman" pitchFamily="18" charset="0"/>
              <a:cs typeface="Times New Roman" pitchFamily="18" charset="0"/>
            </a:endParaRPr>
          </a:p>
          <a:p>
            <a:pPr marL="0" algn="just">
              <a:lnSpc>
                <a:spcPct val="100000"/>
              </a:lnSpc>
              <a:buNone/>
            </a:pPr>
            <a:endParaRPr lang="it-IT" dirty="0">
              <a:latin typeface="Times New Roman" pitchFamily="18" charset="0"/>
              <a:cs typeface="Times New Roman" pitchFamily="18" charset="0"/>
            </a:endParaRPr>
          </a:p>
          <a:p>
            <a:pPr marL="0" algn="just">
              <a:lnSpc>
                <a:spcPct val="100000"/>
              </a:lnSpc>
              <a:buNone/>
            </a:pPr>
            <a:endParaRPr lang="it-IT" dirty="0">
              <a:latin typeface="Times New Roman" pitchFamily="18" charset="0"/>
              <a:cs typeface="Times New Roman" pitchFamily="18" charset="0"/>
            </a:endParaRPr>
          </a:p>
          <a:p>
            <a:pPr marL="0" algn="just">
              <a:lnSpc>
                <a:spcPct val="100000"/>
              </a:lnSpc>
              <a:buNone/>
            </a:pPr>
            <a:endParaRPr lang="it-IT" dirty="0">
              <a:latin typeface="Times New Roman" pitchFamily="18" charset="0"/>
              <a:cs typeface="Times New Roman" pitchFamily="18" charset="0"/>
            </a:endParaRPr>
          </a:p>
          <a:p>
            <a:pPr marL="0" algn="just">
              <a:lnSpc>
                <a:spcPct val="100000"/>
              </a:lnSpc>
              <a:buNone/>
            </a:pPr>
            <a:endParaRPr lang="it-IT" dirty="0">
              <a:latin typeface="Times New Roman" pitchFamily="18" charset="0"/>
              <a:cs typeface="Times New Roman" pitchFamily="18" charset="0"/>
            </a:endParaRPr>
          </a:p>
          <a:p>
            <a:pPr>
              <a:buNone/>
            </a:pPr>
            <a:endParaRPr lang="it-IT" dirty="0"/>
          </a:p>
        </p:txBody>
      </p:sp>
      <p:pic>
        <p:nvPicPr>
          <p:cNvPr id="5" name="Immagine 4" descr="ferrari.jpg"/>
          <p:cNvPicPr>
            <a:picLocks noChangeAspect="1"/>
          </p:cNvPicPr>
          <p:nvPr/>
        </p:nvPicPr>
        <p:blipFill>
          <a:blip r:embed="rId2" cstate="print"/>
          <a:stretch>
            <a:fillRect/>
          </a:stretch>
        </p:blipFill>
        <p:spPr>
          <a:xfrm>
            <a:off x="3005545" y="1879690"/>
            <a:ext cx="6251293" cy="420760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838200" y="195943"/>
            <a:ext cx="10515600" cy="5981020"/>
          </a:xfrm>
        </p:spPr>
        <p:txBody>
          <a:bodyPr/>
          <a:lstStyle/>
          <a:p>
            <a:pPr marL="0" algn="just">
              <a:lnSpc>
                <a:spcPct val="100000"/>
              </a:lnSpc>
              <a:buNone/>
            </a:pPr>
            <a:r>
              <a:rPr lang="it-IT" sz="2400" dirty="0">
                <a:latin typeface="Times New Roman" pitchFamily="18" charset="0"/>
                <a:cs typeface="Times New Roman" pitchFamily="18" charset="0"/>
              </a:rPr>
              <a:t>Nel logo di un prodotto dolciario a base di cioccolato, compare l’immagine di una montagna che in realtà nasconde la silhouette di un orso, simbolo della città dove si produce il cioccolato:</a:t>
            </a:r>
          </a:p>
          <a:p>
            <a:pPr marL="0" algn="just">
              <a:lnSpc>
                <a:spcPct val="100000"/>
              </a:lnSpc>
              <a:buNone/>
            </a:pPr>
            <a:endParaRPr lang="it-IT" dirty="0">
              <a:latin typeface="Times New Roman" pitchFamily="18" charset="0"/>
              <a:cs typeface="Times New Roman" pitchFamily="18" charset="0"/>
            </a:endParaRPr>
          </a:p>
          <a:p>
            <a:pPr marL="0" algn="just">
              <a:lnSpc>
                <a:spcPct val="100000"/>
              </a:lnSpc>
              <a:buNone/>
            </a:pPr>
            <a:endParaRPr lang="it-IT" dirty="0">
              <a:latin typeface="Times New Roman" pitchFamily="18" charset="0"/>
              <a:cs typeface="Times New Roman" pitchFamily="18" charset="0"/>
            </a:endParaRPr>
          </a:p>
          <a:p>
            <a:pPr marL="0" algn="just">
              <a:lnSpc>
                <a:spcPct val="100000"/>
              </a:lnSpc>
              <a:buNone/>
            </a:pPr>
            <a:endParaRPr lang="it-IT" dirty="0">
              <a:latin typeface="Times New Roman" pitchFamily="18" charset="0"/>
              <a:cs typeface="Times New Roman" pitchFamily="18" charset="0"/>
            </a:endParaRPr>
          </a:p>
          <a:p>
            <a:pPr marL="0" algn="just">
              <a:lnSpc>
                <a:spcPct val="100000"/>
              </a:lnSpc>
              <a:buNone/>
            </a:pPr>
            <a:endParaRPr lang="it-IT" dirty="0">
              <a:latin typeface="Times New Roman" pitchFamily="18" charset="0"/>
              <a:cs typeface="Times New Roman" pitchFamily="18" charset="0"/>
            </a:endParaRPr>
          </a:p>
          <a:p>
            <a:pPr marL="0" algn="just">
              <a:lnSpc>
                <a:spcPct val="100000"/>
              </a:lnSpc>
              <a:buNone/>
            </a:pPr>
            <a:endParaRPr lang="it-IT" dirty="0">
              <a:latin typeface="Times New Roman" pitchFamily="18" charset="0"/>
              <a:cs typeface="Times New Roman" pitchFamily="18" charset="0"/>
            </a:endParaRPr>
          </a:p>
          <a:p>
            <a:pPr>
              <a:buNone/>
            </a:pPr>
            <a:endParaRPr lang="it-IT" dirty="0"/>
          </a:p>
        </p:txBody>
      </p:sp>
      <p:pic>
        <p:nvPicPr>
          <p:cNvPr id="7" name="Immagine 6" descr="Toblerone2.jpg"/>
          <p:cNvPicPr>
            <a:picLocks noChangeAspect="1"/>
          </p:cNvPicPr>
          <p:nvPr/>
        </p:nvPicPr>
        <p:blipFill>
          <a:blip r:embed="rId2" cstate="print"/>
          <a:stretch>
            <a:fillRect/>
          </a:stretch>
        </p:blipFill>
        <p:spPr>
          <a:xfrm>
            <a:off x="2579233" y="2078627"/>
            <a:ext cx="7575070" cy="3695156"/>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B1FD348-E2F8-4FA7-BE26-8314860C8288}"/>
              </a:ext>
            </a:extLst>
          </p:cNvPr>
          <p:cNvSpPr>
            <a:spLocks noGrp="1"/>
          </p:cNvSpPr>
          <p:nvPr>
            <p:ph type="title"/>
          </p:nvPr>
        </p:nvSpPr>
        <p:spPr>
          <a:xfrm>
            <a:off x="1171022" y="-214842"/>
            <a:ext cx="10058400" cy="1450757"/>
          </a:xfrm>
        </p:spPr>
        <p:txBody>
          <a:bodyPr>
            <a:normAutofit/>
          </a:bodyPr>
          <a:lstStyle/>
          <a:p>
            <a:pPr algn="ctr"/>
            <a:r>
              <a:rPr lang="it-IT" sz="3200" b="1" dirty="0">
                <a:solidFill>
                  <a:srgbClr val="FF0000"/>
                </a:solidFill>
                <a:latin typeface="Times New Roman" panose="02020603050405020304" pitchFamily="18" charset="0"/>
                <a:cs typeface="Times New Roman" panose="02020603050405020304" pitchFamily="18" charset="0"/>
              </a:rPr>
              <a:t>LA PUBBLICITÀ OCCULTA SUL FUMO</a:t>
            </a:r>
          </a:p>
        </p:txBody>
      </p:sp>
      <p:pic>
        <p:nvPicPr>
          <p:cNvPr id="5" name="Segnaposto contenuto 4">
            <a:extLst>
              <a:ext uri="{FF2B5EF4-FFF2-40B4-BE49-F238E27FC236}">
                <a16:creationId xmlns:a16="http://schemas.microsoft.com/office/drawing/2014/main" id="{48ED16CD-C499-483C-AE31-6A21678D686A}"/>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948411" y="1912192"/>
            <a:ext cx="6523078" cy="4336311"/>
          </a:xfrm>
        </p:spPr>
      </p:pic>
    </p:spTree>
    <p:extLst>
      <p:ext uri="{BB962C8B-B14F-4D97-AF65-F5344CB8AC3E}">
        <p14:creationId xmlns:p14="http://schemas.microsoft.com/office/powerpoint/2010/main" val="9984321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4294967295"/>
          </p:nvPr>
        </p:nvSpPr>
        <p:spPr>
          <a:xfrm>
            <a:off x="501132" y="-87549"/>
            <a:ext cx="7018349" cy="2850204"/>
          </a:xfrm>
        </p:spPr>
        <p:txBody>
          <a:bodyPr>
            <a:noAutofit/>
          </a:bodyPr>
          <a:lstStyle/>
          <a:p>
            <a:pPr algn="ctr"/>
            <a:endParaRPr lang="it-IT" sz="3600" dirty="0">
              <a:solidFill>
                <a:schemeClr val="tx1"/>
              </a:solidFill>
              <a:latin typeface="Times New Roman" pitchFamily="18" charset="0"/>
              <a:cs typeface="Times New Roman" pitchFamily="18" charset="0"/>
            </a:endParaRPr>
          </a:p>
          <a:p>
            <a:pPr algn="ctr"/>
            <a:r>
              <a:rPr lang="it-IT" sz="3600" dirty="0">
                <a:solidFill>
                  <a:schemeClr val="tx1"/>
                </a:solidFill>
                <a:latin typeface="Times New Roman" pitchFamily="18" charset="0"/>
                <a:cs typeface="Times New Roman" pitchFamily="18" charset="0"/>
              </a:rPr>
              <a:t>SI PENSI PER ESEMPIO AL PERSONAGGIO DI CLARK GABLE IN «VIA COL VENTO» FILM DEL 1939 </a:t>
            </a:r>
          </a:p>
          <a:p>
            <a:endParaRPr lang="it-IT" sz="3600" dirty="0"/>
          </a:p>
          <a:p>
            <a:endParaRPr lang="it-IT" sz="3600" dirty="0"/>
          </a:p>
          <a:p>
            <a:endParaRPr lang="it-IT" sz="3600" dirty="0"/>
          </a:p>
          <a:p>
            <a:endParaRPr lang="it-IT" sz="3600" dirty="0"/>
          </a:p>
        </p:txBody>
      </p:sp>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52944" y="379379"/>
            <a:ext cx="3937924" cy="2383276"/>
          </a:xfrm>
          <a:prstGeom prst="rect">
            <a:avLst/>
          </a:prstGeom>
        </p:spPr>
      </p:pic>
      <p:pic>
        <p:nvPicPr>
          <p:cNvPr id="5" name="Immagin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52943" y="3025302"/>
            <a:ext cx="3937923" cy="2791838"/>
          </a:xfrm>
          <a:prstGeom prst="rect">
            <a:avLst/>
          </a:prstGeom>
        </p:spPr>
      </p:pic>
      <p:sp>
        <p:nvSpPr>
          <p:cNvPr id="6" name="CasellaDiTesto 5">
            <a:extLst>
              <a:ext uri="{FF2B5EF4-FFF2-40B4-BE49-F238E27FC236}">
                <a16:creationId xmlns:a16="http://schemas.microsoft.com/office/drawing/2014/main" id="{C9181CB4-EF94-4200-8B80-C01EDCFDD8AD}"/>
              </a:ext>
            </a:extLst>
          </p:cNvPr>
          <p:cNvSpPr txBox="1"/>
          <p:nvPr/>
        </p:nvSpPr>
        <p:spPr>
          <a:xfrm>
            <a:off x="719847" y="3267059"/>
            <a:ext cx="6799634" cy="2308324"/>
          </a:xfrm>
          <a:prstGeom prst="rect">
            <a:avLst/>
          </a:prstGeom>
          <a:noFill/>
        </p:spPr>
        <p:txBody>
          <a:bodyPr wrap="square" rtlCol="0">
            <a:spAutoFit/>
          </a:bodyPr>
          <a:lstStyle/>
          <a:p>
            <a:pPr algn="ctr"/>
            <a:r>
              <a:rPr lang="it-IT" sz="3600" dirty="0">
                <a:latin typeface="Times New Roman" pitchFamily="18" charset="0"/>
                <a:cs typeface="Times New Roman" pitchFamily="18" charset="0"/>
              </a:rPr>
              <a:t>O A QUELLA DI BASIL RATHBONE IN «LE AVVENTURE DI SHERLOCK HOLMES», FILM DEL 1942 </a:t>
            </a:r>
          </a:p>
        </p:txBody>
      </p:sp>
    </p:spTree>
    <p:extLst>
      <p:ext uri="{BB962C8B-B14F-4D97-AF65-F5344CB8AC3E}">
        <p14:creationId xmlns:p14="http://schemas.microsoft.com/office/powerpoint/2010/main" val="12038371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4294967295"/>
          </p:nvPr>
        </p:nvSpPr>
        <p:spPr>
          <a:xfrm>
            <a:off x="311285" y="503965"/>
            <a:ext cx="7548664" cy="2308324"/>
          </a:xfrm>
        </p:spPr>
        <p:txBody>
          <a:bodyPr>
            <a:normAutofit fontScale="25000" lnSpcReduction="20000"/>
          </a:bodyPr>
          <a:lstStyle/>
          <a:p>
            <a:pPr marL="0" indent="0" algn="ctr">
              <a:buNone/>
            </a:pPr>
            <a:r>
              <a:rPr lang="it-IT" sz="13600" dirty="0">
                <a:latin typeface="Times New Roman" pitchFamily="18" charset="0"/>
                <a:cs typeface="Times New Roman" pitchFamily="18" charset="0"/>
              </a:rPr>
              <a:t>ED OVVIAMENTE ALLA FIGURA FORSE PIÙ ICONICA DI TUTTE, CIOÈ HUMPHREY BOGART IN «CASABLANCA», FILM DEL 1942, ED IN «LA REGINA D’AFRICA» 1951</a:t>
            </a:r>
          </a:p>
          <a:p>
            <a:pPr>
              <a:buNone/>
            </a:pPr>
            <a:endParaRPr lang="it-IT" dirty="0"/>
          </a:p>
          <a:p>
            <a:endParaRPr lang="it-IT" dirty="0"/>
          </a:p>
          <a:p>
            <a:pPr>
              <a:buNone/>
            </a:pPr>
            <a:endParaRPr lang="it-IT" dirty="0"/>
          </a:p>
          <a:p>
            <a:pPr>
              <a:buNone/>
            </a:pPr>
            <a:endParaRPr lang="it-IT" dirty="0"/>
          </a:p>
          <a:p>
            <a:pPr>
              <a:buNone/>
            </a:pPr>
            <a:r>
              <a:rPr lang="it-IT" sz="800" dirty="0"/>
              <a:t>						</a:t>
            </a:r>
          </a:p>
        </p:txBody>
      </p:sp>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35047" y="296864"/>
            <a:ext cx="3610712" cy="2515424"/>
          </a:xfrm>
          <a:prstGeom prst="rect">
            <a:avLst/>
          </a:prstGeom>
        </p:spPr>
      </p:pic>
      <p:pic>
        <p:nvPicPr>
          <p:cNvPr id="5" name="Immagin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35047" y="3054485"/>
            <a:ext cx="3610712" cy="2791837"/>
          </a:xfrm>
          <a:prstGeom prst="rect">
            <a:avLst/>
          </a:prstGeom>
        </p:spPr>
      </p:pic>
      <p:sp>
        <p:nvSpPr>
          <p:cNvPr id="2" name="CasellaDiTesto 1">
            <a:extLst>
              <a:ext uri="{FF2B5EF4-FFF2-40B4-BE49-F238E27FC236}">
                <a16:creationId xmlns:a16="http://schemas.microsoft.com/office/drawing/2014/main" id="{0E29E390-C134-4532-833F-6F8BDB3EC1F2}"/>
              </a:ext>
            </a:extLst>
          </p:cNvPr>
          <p:cNvSpPr txBox="1"/>
          <p:nvPr/>
        </p:nvSpPr>
        <p:spPr>
          <a:xfrm>
            <a:off x="311285" y="3326860"/>
            <a:ext cx="7480570" cy="2308324"/>
          </a:xfrm>
          <a:prstGeom prst="rect">
            <a:avLst/>
          </a:prstGeom>
          <a:noFill/>
        </p:spPr>
        <p:txBody>
          <a:bodyPr wrap="square" rtlCol="0">
            <a:spAutoFit/>
          </a:bodyPr>
          <a:lstStyle/>
          <a:p>
            <a:pPr algn="ctr"/>
            <a:r>
              <a:rPr lang="it-IT" sz="3600" dirty="0">
                <a:latin typeface="Times New Roman" pitchFamily="18" charset="0"/>
                <a:cs typeface="Times New Roman" pitchFamily="18" charset="0"/>
              </a:rPr>
              <a:t>OPPURE ANCORA, IN TEMPI PIÙ RECENTI JAMES DEAN IN «GIOVENTÙ BRUCIATA», FILM DEL 1955 </a:t>
            </a:r>
          </a:p>
        </p:txBody>
      </p:sp>
    </p:spTree>
    <p:extLst>
      <p:ext uri="{BB962C8B-B14F-4D97-AF65-F5344CB8AC3E}">
        <p14:creationId xmlns:p14="http://schemas.microsoft.com/office/powerpoint/2010/main" val="6391479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4294967295"/>
          </p:nvPr>
        </p:nvSpPr>
        <p:spPr>
          <a:xfrm>
            <a:off x="929148" y="107881"/>
            <a:ext cx="10515600" cy="5945188"/>
          </a:xfrm>
        </p:spPr>
        <p:txBody>
          <a:bodyPr/>
          <a:lstStyle/>
          <a:p>
            <a:pPr algn="ctr"/>
            <a:r>
              <a:rPr lang="it-IT" sz="3200" dirty="0">
                <a:latin typeface="Times New Roman" pitchFamily="18" charset="0"/>
                <a:cs typeface="Times New Roman" pitchFamily="18" charset="0"/>
              </a:rPr>
              <a:t>MA NON SOLO PERSONAGGI MASCHILI, ANCHE FEMMINILI, COME RITA HAYWORTH IN «GILDA», FILM DEL 1946 </a:t>
            </a:r>
          </a:p>
          <a:p>
            <a:endParaRPr lang="it-IT" dirty="0"/>
          </a:p>
          <a:p>
            <a:endParaRPr lang="it-IT" dirty="0"/>
          </a:p>
          <a:p>
            <a:endParaRPr lang="it-IT" dirty="0"/>
          </a:p>
          <a:p>
            <a:endParaRPr lang="it-IT" dirty="0"/>
          </a:p>
        </p:txBody>
      </p:sp>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39925" y="1596765"/>
            <a:ext cx="5112149" cy="4327379"/>
          </a:xfrm>
          <a:prstGeom prst="rect">
            <a:avLst/>
          </a:prstGeom>
        </p:spPr>
      </p:pic>
    </p:spTree>
    <p:extLst>
      <p:ext uri="{BB962C8B-B14F-4D97-AF65-F5344CB8AC3E}">
        <p14:creationId xmlns:p14="http://schemas.microsoft.com/office/powerpoint/2010/main" val="2168230539"/>
      </p:ext>
    </p:extLst>
  </p:cSld>
  <p:clrMapOvr>
    <a:masterClrMapping/>
  </p:clrMapOvr>
</p:sld>
</file>

<file path=ppt/theme/theme1.xml><?xml version="1.0" encoding="utf-8"?>
<a:theme xmlns:a="http://schemas.openxmlformats.org/drawingml/2006/main" name="Retrospettivo">
  <a:themeElements>
    <a:clrScheme name="Retrospettivo">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ttiv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ttivo">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1445</Words>
  <Application>Microsoft Office PowerPoint</Application>
  <PresentationFormat>Widescreen</PresentationFormat>
  <Paragraphs>64</Paragraphs>
  <Slides>18</Slides>
  <Notes>0</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18</vt:i4>
      </vt:variant>
    </vt:vector>
  </HeadingPairs>
  <TitlesOfParts>
    <vt:vector size="26" baseType="lpstr">
      <vt:lpstr>Arial</vt:lpstr>
      <vt:lpstr>Calibri</vt:lpstr>
      <vt:lpstr>Calibri Light</vt:lpstr>
      <vt:lpstr>Muli</vt:lpstr>
      <vt:lpstr>Open Sans</vt:lpstr>
      <vt:lpstr>Roboto</vt:lpstr>
      <vt:lpstr>Times New Roman</vt:lpstr>
      <vt:lpstr>Retrospettivo</vt:lpstr>
      <vt:lpstr>LA PUBBLICITÀ OCCULTA </vt:lpstr>
      <vt:lpstr>LA PUBBLICITÀ OCCULTA È UNA TIPOLOGIA DI PUBBLICITÀ CHE COMPARE IN MANIERA NON PALESE NEI LUOGHI NON DEPUTATI A SCOPO PUBBLICITARIO.</vt:lpstr>
      <vt:lpstr>Presentazione standard di PowerPoint</vt:lpstr>
      <vt:lpstr>Presentazione standard di PowerPoint</vt:lpstr>
      <vt:lpstr>Presentazione standard di PowerPoint</vt:lpstr>
      <vt:lpstr>LA PUBBLICITÀ OCCULTA SUL FUMO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dc:title>
  <dc:creator>Stefano Tiberga</dc:creator>
  <cp:lastModifiedBy>Stefano Tiberga</cp:lastModifiedBy>
  <cp:revision>1</cp:revision>
  <dcterms:created xsi:type="dcterms:W3CDTF">2020-04-17T11:49:09Z</dcterms:created>
  <dcterms:modified xsi:type="dcterms:W3CDTF">2021-03-22T16:36:48Z</dcterms:modified>
</cp:coreProperties>
</file>